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329" r:id="rId3"/>
    <p:sldId id="296" r:id="rId4"/>
    <p:sldId id="298" r:id="rId5"/>
    <p:sldId id="326" r:id="rId6"/>
    <p:sldId id="299" r:id="rId7"/>
    <p:sldId id="300" r:id="rId8"/>
    <p:sldId id="320" r:id="rId9"/>
    <p:sldId id="318" r:id="rId10"/>
    <p:sldId id="295" r:id="rId11"/>
    <p:sldId id="324" r:id="rId12"/>
    <p:sldId id="310" r:id="rId13"/>
    <p:sldId id="312" r:id="rId14"/>
    <p:sldId id="308" r:id="rId15"/>
    <p:sldId id="323" r:id="rId16"/>
    <p:sldId id="304" r:id="rId17"/>
    <p:sldId id="305" r:id="rId18"/>
    <p:sldId id="306" r:id="rId19"/>
    <p:sldId id="307" r:id="rId20"/>
    <p:sldId id="259" r:id="rId21"/>
    <p:sldId id="262" r:id="rId22"/>
    <p:sldId id="272" r:id="rId23"/>
    <p:sldId id="261" r:id="rId24"/>
    <p:sldId id="273" r:id="rId25"/>
    <p:sldId id="274" r:id="rId26"/>
    <p:sldId id="293" r:id="rId27"/>
    <p:sldId id="280" r:id="rId28"/>
    <p:sldId id="314" r:id="rId29"/>
    <p:sldId id="284" r:id="rId30"/>
    <p:sldId id="289" r:id="rId31"/>
    <p:sldId id="315" r:id="rId32"/>
    <p:sldId id="316" r:id="rId33"/>
    <p:sldId id="313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3"/>
    <a:srgbClr val="009999"/>
    <a:srgbClr val="00CC99"/>
    <a:srgbClr val="33CC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508FD-1E38-4A88-AE52-BC2426E8D36B}" v="79" dt="2024-05-29T23:09:11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ene Gomes Correa" userId="21a5d3cd-bf56-455c-b0d7-72310153e656" providerId="ADAL" clId="{798508FD-1E38-4A88-AE52-BC2426E8D36B}"/>
    <pc:docChg chg="delSld modSld sldOrd">
      <pc:chgData name="Silene Gomes Correa" userId="21a5d3cd-bf56-455c-b0d7-72310153e656" providerId="ADAL" clId="{798508FD-1E38-4A88-AE52-BC2426E8D36B}" dt="2024-05-29T23:59:56.851" v="177" actId="14100"/>
      <pc:docMkLst>
        <pc:docMk/>
      </pc:docMkLst>
      <pc:sldChg chg="del">
        <pc:chgData name="Silene Gomes Correa" userId="21a5d3cd-bf56-455c-b0d7-72310153e656" providerId="ADAL" clId="{798508FD-1E38-4A88-AE52-BC2426E8D36B}" dt="2024-05-29T22:24:33.297" v="0" actId="47"/>
        <pc:sldMkLst>
          <pc:docMk/>
          <pc:sldMk cId="0" sldId="283"/>
        </pc:sldMkLst>
      </pc:sldChg>
      <pc:sldChg chg="mod modShow">
        <pc:chgData name="Silene Gomes Correa" userId="21a5d3cd-bf56-455c-b0d7-72310153e656" providerId="ADAL" clId="{798508FD-1E38-4A88-AE52-BC2426E8D36B}" dt="2024-05-29T23:32:23.766" v="153" actId="729"/>
        <pc:sldMkLst>
          <pc:docMk/>
          <pc:sldMk cId="1655567068" sldId="295"/>
        </pc:sldMkLst>
      </pc:sldChg>
      <pc:sldChg chg="modSp mod">
        <pc:chgData name="Silene Gomes Correa" userId="21a5d3cd-bf56-455c-b0d7-72310153e656" providerId="ADAL" clId="{798508FD-1E38-4A88-AE52-BC2426E8D36B}" dt="2024-05-29T23:59:56.851" v="177" actId="14100"/>
        <pc:sldMkLst>
          <pc:docMk/>
          <pc:sldMk cId="2615723119" sldId="304"/>
        </pc:sldMkLst>
        <pc:picChg chg="mod">
          <ac:chgData name="Silene Gomes Correa" userId="21a5d3cd-bf56-455c-b0d7-72310153e656" providerId="ADAL" clId="{798508FD-1E38-4A88-AE52-BC2426E8D36B}" dt="2024-05-29T23:59:56.851" v="177" actId="14100"/>
          <ac:picMkLst>
            <pc:docMk/>
            <pc:sldMk cId="2615723119" sldId="304"/>
            <ac:picMk id="6" creationId="{E423A1AA-1817-1DFD-D946-BF24CB073DD6}"/>
          </ac:picMkLst>
        </pc:picChg>
      </pc:sldChg>
      <pc:sldChg chg="modSp mod">
        <pc:chgData name="Silene Gomes Correa" userId="21a5d3cd-bf56-455c-b0d7-72310153e656" providerId="ADAL" clId="{798508FD-1E38-4A88-AE52-BC2426E8D36B}" dt="2024-05-29T23:57:42.415" v="176" actId="1076"/>
        <pc:sldMkLst>
          <pc:docMk/>
          <pc:sldMk cId="3427939960" sldId="308"/>
        </pc:sldMkLst>
        <pc:spChg chg="mod">
          <ac:chgData name="Silene Gomes Correa" userId="21a5d3cd-bf56-455c-b0d7-72310153e656" providerId="ADAL" clId="{798508FD-1E38-4A88-AE52-BC2426E8D36B}" dt="2024-05-29T23:57:34.116" v="174" actId="1076"/>
          <ac:spMkLst>
            <pc:docMk/>
            <pc:sldMk cId="3427939960" sldId="308"/>
            <ac:spMk id="7" creationId="{19F1D4C8-65FE-7CAF-2E0E-DAC3A189EB48}"/>
          </ac:spMkLst>
        </pc:spChg>
        <pc:picChg chg="mod">
          <ac:chgData name="Silene Gomes Correa" userId="21a5d3cd-bf56-455c-b0d7-72310153e656" providerId="ADAL" clId="{798508FD-1E38-4A88-AE52-BC2426E8D36B}" dt="2024-05-29T23:57:42.415" v="176" actId="1076"/>
          <ac:picMkLst>
            <pc:docMk/>
            <pc:sldMk cId="3427939960" sldId="308"/>
            <ac:picMk id="6" creationId="{4E5AF113-6850-652B-159C-68EFC34E8156}"/>
          </ac:picMkLst>
        </pc:picChg>
      </pc:sldChg>
      <pc:sldChg chg="modSp mod">
        <pc:chgData name="Silene Gomes Correa" userId="21a5d3cd-bf56-455c-b0d7-72310153e656" providerId="ADAL" clId="{798508FD-1E38-4A88-AE52-BC2426E8D36B}" dt="2024-05-29T23:54:03.344" v="173" actId="6549"/>
        <pc:sldMkLst>
          <pc:docMk/>
          <pc:sldMk cId="4107430586" sldId="312"/>
        </pc:sldMkLst>
        <pc:spChg chg="mod">
          <ac:chgData name="Silene Gomes Correa" userId="21a5d3cd-bf56-455c-b0d7-72310153e656" providerId="ADAL" clId="{798508FD-1E38-4A88-AE52-BC2426E8D36B}" dt="2024-05-29T23:54:03.344" v="173" actId="6549"/>
          <ac:spMkLst>
            <pc:docMk/>
            <pc:sldMk cId="4107430586" sldId="312"/>
            <ac:spMk id="2" creationId="{110350EA-30BF-5966-7EAC-D145025EE7DF}"/>
          </ac:spMkLst>
        </pc:spChg>
        <pc:spChg chg="mod">
          <ac:chgData name="Silene Gomes Correa" userId="21a5d3cd-bf56-455c-b0d7-72310153e656" providerId="ADAL" clId="{798508FD-1E38-4A88-AE52-BC2426E8D36B}" dt="2024-05-29T23:07:06.083" v="94" actId="20577"/>
          <ac:spMkLst>
            <pc:docMk/>
            <pc:sldMk cId="4107430586" sldId="312"/>
            <ac:spMk id="20483" creationId="{0DEFE5BF-B33E-EB14-B374-443C0ECE1989}"/>
          </ac:spMkLst>
        </pc:spChg>
        <pc:picChg chg="mod">
          <ac:chgData name="Silene Gomes Correa" userId="21a5d3cd-bf56-455c-b0d7-72310153e656" providerId="ADAL" clId="{798508FD-1E38-4A88-AE52-BC2426E8D36B}" dt="2024-05-29T23:09:11.308" v="145" actId="14100"/>
          <ac:picMkLst>
            <pc:docMk/>
            <pc:sldMk cId="4107430586" sldId="312"/>
            <ac:picMk id="82946" creationId="{B7920E9F-6318-8C0E-DCBA-08106FAEDD01}"/>
          </ac:picMkLst>
        </pc:picChg>
      </pc:sldChg>
      <pc:sldChg chg="mod modShow">
        <pc:chgData name="Silene Gomes Correa" userId="21a5d3cd-bf56-455c-b0d7-72310153e656" providerId="ADAL" clId="{798508FD-1E38-4A88-AE52-BC2426E8D36B}" dt="2024-05-29T23:32:18.517" v="152" actId="729"/>
        <pc:sldMkLst>
          <pc:docMk/>
          <pc:sldMk cId="185151003" sldId="318"/>
        </pc:sldMkLst>
      </pc:sldChg>
      <pc:sldChg chg="modSp mod">
        <pc:chgData name="Silene Gomes Correa" userId="21a5d3cd-bf56-455c-b0d7-72310153e656" providerId="ADAL" clId="{798508FD-1E38-4A88-AE52-BC2426E8D36B}" dt="2024-05-29T23:49:35.899" v="172" actId="20577"/>
        <pc:sldMkLst>
          <pc:docMk/>
          <pc:sldMk cId="2455465920" sldId="320"/>
        </pc:sldMkLst>
        <pc:spChg chg="mod">
          <ac:chgData name="Silene Gomes Correa" userId="21a5d3cd-bf56-455c-b0d7-72310153e656" providerId="ADAL" clId="{798508FD-1E38-4A88-AE52-BC2426E8D36B}" dt="2024-05-29T23:49:35.899" v="172" actId="20577"/>
          <ac:spMkLst>
            <pc:docMk/>
            <pc:sldMk cId="2455465920" sldId="320"/>
            <ac:spMk id="5" creationId="{2BA7D4D9-FF36-37DF-392C-8E9DE6B39CEC}"/>
          </ac:spMkLst>
        </pc:spChg>
      </pc:sldChg>
      <pc:sldChg chg="modSp del mod ord modShow">
        <pc:chgData name="Silene Gomes Correa" userId="21a5d3cd-bf56-455c-b0d7-72310153e656" providerId="ADAL" clId="{798508FD-1E38-4A88-AE52-BC2426E8D36B}" dt="2024-05-29T23:31:58.178" v="151" actId="47"/>
        <pc:sldMkLst>
          <pc:docMk/>
          <pc:sldMk cId="3254256630" sldId="322"/>
        </pc:sldMkLst>
        <pc:spChg chg="mod">
          <ac:chgData name="Silene Gomes Correa" userId="21a5d3cd-bf56-455c-b0d7-72310153e656" providerId="ADAL" clId="{798508FD-1E38-4A88-AE52-BC2426E8D36B}" dt="2024-05-29T22:41:32.020" v="92" actId="20577"/>
          <ac:spMkLst>
            <pc:docMk/>
            <pc:sldMk cId="3254256630" sldId="322"/>
            <ac:spMk id="20486" creationId="{89329AE6-EB73-EE15-40F6-A8FAF747953E}"/>
          </ac:spMkLst>
        </pc:spChg>
      </pc:sldChg>
      <pc:sldChg chg="modSp mod">
        <pc:chgData name="Silene Gomes Correa" userId="21a5d3cd-bf56-455c-b0d7-72310153e656" providerId="ADAL" clId="{798508FD-1E38-4A88-AE52-BC2426E8D36B}" dt="2024-05-29T23:17:04.468" v="149" actId="6549"/>
        <pc:sldMkLst>
          <pc:docMk/>
          <pc:sldMk cId="1548817023" sldId="323"/>
        </pc:sldMkLst>
        <pc:spChg chg="mod">
          <ac:chgData name="Silene Gomes Correa" userId="21a5d3cd-bf56-455c-b0d7-72310153e656" providerId="ADAL" clId="{798508FD-1E38-4A88-AE52-BC2426E8D36B}" dt="2024-05-29T23:17:01.551" v="148"/>
          <ac:spMkLst>
            <pc:docMk/>
            <pc:sldMk cId="1548817023" sldId="323"/>
            <ac:spMk id="20483" creationId="{0DEFE5BF-B33E-EB14-B374-443C0ECE1989}"/>
          </ac:spMkLst>
        </pc:spChg>
        <pc:spChg chg="mod">
          <ac:chgData name="Silene Gomes Correa" userId="21a5d3cd-bf56-455c-b0d7-72310153e656" providerId="ADAL" clId="{798508FD-1E38-4A88-AE52-BC2426E8D36B}" dt="2024-05-29T23:17:04.468" v="149" actId="6549"/>
          <ac:spMkLst>
            <pc:docMk/>
            <pc:sldMk cId="1548817023" sldId="323"/>
            <ac:spMk id="20486" creationId="{89329AE6-EB73-EE15-40F6-A8FAF747953E}"/>
          </ac:spMkLst>
        </pc:spChg>
      </pc:sldChg>
      <pc:sldChg chg="mod modShow">
        <pc:chgData name="Silene Gomes Correa" userId="21a5d3cd-bf56-455c-b0d7-72310153e656" providerId="ADAL" clId="{798508FD-1E38-4A88-AE52-BC2426E8D36B}" dt="2024-05-29T23:32:32.749" v="154" actId="729"/>
        <pc:sldMkLst>
          <pc:docMk/>
          <pc:sldMk cId="2818527130" sldId="324"/>
        </pc:sldMkLst>
      </pc:sldChg>
      <pc:sldChg chg="modSp del mod ord">
        <pc:chgData name="Silene Gomes Correa" userId="21a5d3cd-bf56-455c-b0d7-72310153e656" providerId="ADAL" clId="{798508FD-1E38-4A88-AE52-BC2426E8D36B}" dt="2024-05-29T23:31:05.129" v="150" actId="47"/>
        <pc:sldMkLst>
          <pc:docMk/>
          <pc:sldMk cId="3118185130" sldId="327"/>
        </pc:sldMkLst>
        <pc:spChg chg="mod">
          <ac:chgData name="Silene Gomes Correa" userId="21a5d3cd-bf56-455c-b0d7-72310153e656" providerId="ADAL" clId="{798508FD-1E38-4A88-AE52-BC2426E8D36B}" dt="2024-05-29T22:36:20.178" v="90" actId="20577"/>
          <ac:spMkLst>
            <pc:docMk/>
            <pc:sldMk cId="3118185130" sldId="327"/>
            <ac:spMk id="20483" creationId="{0DEFE5BF-B33E-EB14-B374-443C0ECE1989}"/>
          </ac:spMkLst>
        </pc:spChg>
        <pc:spChg chg="mod">
          <ac:chgData name="Silene Gomes Correa" userId="21a5d3cd-bf56-455c-b0d7-72310153e656" providerId="ADAL" clId="{798508FD-1E38-4A88-AE52-BC2426E8D36B}" dt="2024-05-29T22:36:10.864" v="68" actId="20577"/>
          <ac:spMkLst>
            <pc:docMk/>
            <pc:sldMk cId="3118185130" sldId="327"/>
            <ac:spMk id="20486" creationId="{89329AE6-EB73-EE15-40F6-A8FAF747953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4048D-246C-42E1-8D0E-208D02D861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AAD744-0E46-48F2-9CB3-0EE14E0608D8}">
      <dgm:prSet phldrT="[Texto]"/>
      <dgm:spPr/>
      <dgm:t>
        <a:bodyPr/>
        <a:lstStyle/>
        <a:p>
          <a:r>
            <a:rPr lang="pt-BR" dirty="0"/>
            <a:t>Empatia</a:t>
          </a:r>
        </a:p>
      </dgm:t>
    </dgm:pt>
    <dgm:pt modelId="{6DEAE8E6-B478-4227-892A-CAF86FD6B5EF}" type="parTrans" cxnId="{FC8E1D43-CA23-43B6-9147-2B2F622A2EAA}">
      <dgm:prSet/>
      <dgm:spPr/>
      <dgm:t>
        <a:bodyPr/>
        <a:lstStyle/>
        <a:p>
          <a:endParaRPr lang="pt-BR"/>
        </a:p>
      </dgm:t>
    </dgm:pt>
    <dgm:pt modelId="{D52329B3-29D4-4A9E-BD65-2B63CBD4B93B}" type="sibTrans" cxnId="{FC8E1D43-CA23-43B6-9147-2B2F622A2EAA}">
      <dgm:prSet/>
      <dgm:spPr/>
      <dgm:t>
        <a:bodyPr/>
        <a:lstStyle/>
        <a:p>
          <a:endParaRPr lang="pt-BR"/>
        </a:p>
      </dgm:t>
    </dgm:pt>
    <dgm:pt modelId="{BF5DED45-B3AE-4560-8736-FE63E393A7F3}">
      <dgm:prSet phldrT="[Texto]"/>
      <dgm:spPr/>
      <dgm:t>
        <a:bodyPr/>
        <a:lstStyle/>
        <a:p>
          <a:r>
            <a:rPr lang="pt-BR" dirty="0"/>
            <a:t>Comunicar</a:t>
          </a:r>
        </a:p>
      </dgm:t>
    </dgm:pt>
    <dgm:pt modelId="{02E9A441-9CB3-4BA5-B7A3-A6252F97F74C}" type="parTrans" cxnId="{48A9EFD0-34D6-419A-96F2-58201023AB1F}">
      <dgm:prSet/>
      <dgm:spPr/>
      <dgm:t>
        <a:bodyPr/>
        <a:lstStyle/>
        <a:p>
          <a:endParaRPr lang="pt-BR"/>
        </a:p>
      </dgm:t>
    </dgm:pt>
    <dgm:pt modelId="{6BDD9DE4-CBB1-4562-A30A-6453783A43A6}" type="sibTrans" cxnId="{48A9EFD0-34D6-419A-96F2-58201023AB1F}">
      <dgm:prSet/>
      <dgm:spPr/>
      <dgm:t>
        <a:bodyPr/>
        <a:lstStyle/>
        <a:p>
          <a:endParaRPr lang="pt-BR"/>
        </a:p>
      </dgm:t>
    </dgm:pt>
    <dgm:pt modelId="{4A36224F-03F5-4068-88D0-3F65BA98693E}">
      <dgm:prSet phldrT="[Texto]"/>
      <dgm:spPr/>
      <dgm:t>
        <a:bodyPr/>
        <a:lstStyle/>
        <a:p>
          <a:r>
            <a:rPr lang="pt-BR" dirty="0"/>
            <a:t>Controle emocional</a:t>
          </a:r>
        </a:p>
      </dgm:t>
    </dgm:pt>
    <dgm:pt modelId="{249A7C3B-6701-414C-802B-5689E19AC73B}" type="parTrans" cxnId="{C166814C-8BD2-4943-884C-0BB6FAE64E9E}">
      <dgm:prSet/>
      <dgm:spPr/>
      <dgm:t>
        <a:bodyPr/>
        <a:lstStyle/>
        <a:p>
          <a:endParaRPr lang="pt-BR"/>
        </a:p>
      </dgm:t>
    </dgm:pt>
    <dgm:pt modelId="{181ABA96-02F6-4793-A1BE-0B6D5049C3E5}" type="sibTrans" cxnId="{C166814C-8BD2-4943-884C-0BB6FAE64E9E}">
      <dgm:prSet/>
      <dgm:spPr/>
      <dgm:t>
        <a:bodyPr/>
        <a:lstStyle/>
        <a:p>
          <a:endParaRPr lang="pt-BR"/>
        </a:p>
      </dgm:t>
    </dgm:pt>
    <dgm:pt modelId="{6880C147-0A0C-4068-9D4B-2695829AFE2A}">
      <dgm:prSet phldrT="[Texto]"/>
      <dgm:spPr/>
      <dgm:t>
        <a:bodyPr/>
        <a:lstStyle/>
        <a:p>
          <a:r>
            <a:rPr lang="pt-BR" dirty="0"/>
            <a:t>Flexibilizar</a:t>
          </a:r>
        </a:p>
      </dgm:t>
    </dgm:pt>
    <dgm:pt modelId="{10BB3353-204F-45CD-BAB0-817969CB0B2B}" type="parTrans" cxnId="{D9720A72-760F-41CC-A144-E3838CE48DA7}">
      <dgm:prSet/>
      <dgm:spPr/>
      <dgm:t>
        <a:bodyPr/>
        <a:lstStyle/>
        <a:p>
          <a:endParaRPr lang="pt-BR"/>
        </a:p>
      </dgm:t>
    </dgm:pt>
    <dgm:pt modelId="{E07A70C7-8E68-4BB2-BB6F-EC318501B940}" type="sibTrans" cxnId="{D9720A72-760F-41CC-A144-E3838CE48DA7}">
      <dgm:prSet/>
      <dgm:spPr/>
      <dgm:t>
        <a:bodyPr/>
        <a:lstStyle/>
        <a:p>
          <a:endParaRPr lang="pt-BR"/>
        </a:p>
      </dgm:t>
    </dgm:pt>
    <dgm:pt modelId="{CCA92E5C-E38B-45A7-B12C-91E61A307E1C}">
      <dgm:prSet phldrT="[Texto]"/>
      <dgm:spPr/>
      <dgm:t>
        <a:bodyPr/>
        <a:lstStyle/>
        <a:p>
          <a:r>
            <a:rPr lang="pt-BR" dirty="0"/>
            <a:t>Persuadir</a:t>
          </a:r>
        </a:p>
      </dgm:t>
    </dgm:pt>
    <dgm:pt modelId="{C0B98E6C-FA1A-48B5-A053-35DA5D986888}" type="parTrans" cxnId="{A546DD8F-7325-42F5-8743-DA966271EB9C}">
      <dgm:prSet/>
      <dgm:spPr/>
      <dgm:t>
        <a:bodyPr/>
        <a:lstStyle/>
        <a:p>
          <a:endParaRPr lang="pt-BR"/>
        </a:p>
      </dgm:t>
    </dgm:pt>
    <dgm:pt modelId="{D2E61947-AA1F-46D9-93F6-6D96C1F27509}" type="sibTrans" cxnId="{A546DD8F-7325-42F5-8743-DA966271EB9C}">
      <dgm:prSet/>
      <dgm:spPr/>
      <dgm:t>
        <a:bodyPr/>
        <a:lstStyle/>
        <a:p>
          <a:endParaRPr lang="pt-BR"/>
        </a:p>
      </dgm:t>
    </dgm:pt>
    <dgm:pt modelId="{A3C4FB21-D732-4A47-85BD-730E7CE686BF}">
      <dgm:prSet phldrT="[Texto]"/>
      <dgm:spPr/>
      <dgm:t>
        <a:bodyPr/>
        <a:lstStyle/>
        <a:p>
          <a:r>
            <a:rPr lang="pt-BR" dirty="0"/>
            <a:t>Relacionar</a:t>
          </a:r>
        </a:p>
      </dgm:t>
    </dgm:pt>
    <dgm:pt modelId="{75DC630C-43D8-4E8E-B68C-F12D41C41274}" type="parTrans" cxnId="{96E9FA2A-114C-4E43-8815-9F7943F404AF}">
      <dgm:prSet/>
      <dgm:spPr/>
      <dgm:t>
        <a:bodyPr/>
        <a:lstStyle/>
        <a:p>
          <a:endParaRPr lang="pt-BR"/>
        </a:p>
      </dgm:t>
    </dgm:pt>
    <dgm:pt modelId="{B6AF9CD5-057C-4675-B0F8-1FCC6037E46B}" type="sibTrans" cxnId="{96E9FA2A-114C-4E43-8815-9F7943F404AF}">
      <dgm:prSet/>
      <dgm:spPr/>
      <dgm:t>
        <a:bodyPr/>
        <a:lstStyle/>
        <a:p>
          <a:endParaRPr lang="pt-BR"/>
        </a:p>
      </dgm:t>
    </dgm:pt>
    <dgm:pt modelId="{E92B3873-7DBF-44AF-9023-21B9F01C91FD}">
      <dgm:prSet phldrT="[Texto]"/>
      <dgm:spPr/>
      <dgm:t>
        <a:bodyPr/>
        <a:lstStyle/>
        <a:p>
          <a:r>
            <a:rPr lang="pt-BR" dirty="0"/>
            <a:t>Influenciar</a:t>
          </a:r>
        </a:p>
      </dgm:t>
    </dgm:pt>
    <dgm:pt modelId="{6BEBA823-3D61-4E03-8AB3-CCCC84C29A72}" type="parTrans" cxnId="{6921580D-3A6D-4211-A9DB-494192F0C1DD}">
      <dgm:prSet/>
      <dgm:spPr/>
      <dgm:t>
        <a:bodyPr/>
        <a:lstStyle/>
        <a:p>
          <a:endParaRPr lang="pt-BR"/>
        </a:p>
      </dgm:t>
    </dgm:pt>
    <dgm:pt modelId="{48DB0099-2B03-48DA-9422-C7DC8664E09C}" type="sibTrans" cxnId="{6921580D-3A6D-4211-A9DB-494192F0C1DD}">
      <dgm:prSet/>
      <dgm:spPr/>
      <dgm:t>
        <a:bodyPr/>
        <a:lstStyle/>
        <a:p>
          <a:endParaRPr lang="pt-BR"/>
        </a:p>
      </dgm:t>
    </dgm:pt>
    <dgm:pt modelId="{68390DA2-FF8E-4147-AD97-746EB8525460}">
      <dgm:prSet phldrT="[Texto]"/>
      <dgm:spPr/>
      <dgm:t>
        <a:bodyPr/>
        <a:lstStyle/>
        <a:p>
          <a:r>
            <a:rPr lang="pt-BR" dirty="0"/>
            <a:t>Motivar</a:t>
          </a:r>
        </a:p>
      </dgm:t>
    </dgm:pt>
    <dgm:pt modelId="{CFF7EB50-41D0-4185-A6C9-DE906FEF1DC2}" type="parTrans" cxnId="{2720E7AA-084E-4E9F-8E0B-0C73CC5A61B9}">
      <dgm:prSet/>
      <dgm:spPr/>
      <dgm:t>
        <a:bodyPr/>
        <a:lstStyle/>
        <a:p>
          <a:endParaRPr lang="pt-BR"/>
        </a:p>
      </dgm:t>
    </dgm:pt>
    <dgm:pt modelId="{4C7C72C7-87CD-4BBB-B631-08B1C184B2EC}" type="sibTrans" cxnId="{2720E7AA-084E-4E9F-8E0B-0C73CC5A61B9}">
      <dgm:prSet/>
      <dgm:spPr/>
      <dgm:t>
        <a:bodyPr/>
        <a:lstStyle/>
        <a:p>
          <a:endParaRPr lang="pt-BR"/>
        </a:p>
      </dgm:t>
    </dgm:pt>
    <dgm:pt modelId="{632C5E79-441A-470C-BFC6-1B8DCF1D39B2}">
      <dgm:prSet phldrT="[Texto]"/>
      <dgm:spPr/>
      <dgm:t>
        <a:bodyPr/>
        <a:lstStyle/>
        <a:p>
          <a:r>
            <a:rPr lang="pt-BR" dirty="0"/>
            <a:t>Negociar</a:t>
          </a:r>
        </a:p>
      </dgm:t>
    </dgm:pt>
    <dgm:pt modelId="{BB7D756A-3075-49F0-96DF-12144D17C469}" type="parTrans" cxnId="{22B7324B-E333-4795-B517-10EA68CD9145}">
      <dgm:prSet/>
      <dgm:spPr/>
      <dgm:t>
        <a:bodyPr/>
        <a:lstStyle/>
        <a:p>
          <a:endParaRPr lang="pt-BR"/>
        </a:p>
      </dgm:t>
    </dgm:pt>
    <dgm:pt modelId="{DD66CB43-B8C8-481A-A99F-6C023EC68763}" type="sibTrans" cxnId="{22B7324B-E333-4795-B517-10EA68CD9145}">
      <dgm:prSet/>
      <dgm:spPr/>
      <dgm:t>
        <a:bodyPr/>
        <a:lstStyle/>
        <a:p>
          <a:endParaRPr lang="pt-BR"/>
        </a:p>
      </dgm:t>
    </dgm:pt>
    <dgm:pt modelId="{C7CB2ACB-6178-4CC7-9BB7-63DCE905977E}">
      <dgm:prSet phldrT="[Texto]"/>
      <dgm:spPr/>
      <dgm:t>
        <a:bodyPr/>
        <a:lstStyle/>
        <a:p>
          <a:r>
            <a:rPr lang="pt-BR" dirty="0"/>
            <a:t>Planejar</a:t>
          </a:r>
        </a:p>
      </dgm:t>
    </dgm:pt>
    <dgm:pt modelId="{B578BB79-88F8-4088-A21B-91DE7DF4244F}" type="parTrans" cxnId="{93E9411A-A6EC-4E3A-B391-F4BC5C01F24A}">
      <dgm:prSet/>
      <dgm:spPr/>
      <dgm:t>
        <a:bodyPr/>
        <a:lstStyle/>
        <a:p>
          <a:endParaRPr lang="pt-BR"/>
        </a:p>
      </dgm:t>
    </dgm:pt>
    <dgm:pt modelId="{720C7290-3D4C-49EB-AD7C-CC63EE560A6B}" type="sibTrans" cxnId="{93E9411A-A6EC-4E3A-B391-F4BC5C01F24A}">
      <dgm:prSet/>
      <dgm:spPr/>
      <dgm:t>
        <a:bodyPr/>
        <a:lstStyle/>
        <a:p>
          <a:endParaRPr lang="pt-BR"/>
        </a:p>
      </dgm:t>
    </dgm:pt>
    <dgm:pt modelId="{91D447AC-5C1A-4309-9AFC-C5AB5D1499D2}">
      <dgm:prSet phldrT="[Texto]"/>
      <dgm:spPr/>
      <dgm:t>
        <a:bodyPr/>
        <a:lstStyle/>
        <a:p>
          <a:r>
            <a:rPr lang="pt-BR" dirty="0"/>
            <a:t>Trabalhar em equipe</a:t>
          </a:r>
        </a:p>
      </dgm:t>
    </dgm:pt>
    <dgm:pt modelId="{A91991F3-C146-4B60-815A-02E1752AE20A}" type="parTrans" cxnId="{A62683BB-BD11-4E79-9243-24A6CC29D0A7}">
      <dgm:prSet/>
      <dgm:spPr/>
      <dgm:t>
        <a:bodyPr/>
        <a:lstStyle/>
        <a:p>
          <a:endParaRPr lang="pt-BR"/>
        </a:p>
      </dgm:t>
    </dgm:pt>
    <dgm:pt modelId="{F6A9168B-B63C-49DA-8C63-415CF87563B1}" type="sibTrans" cxnId="{A62683BB-BD11-4E79-9243-24A6CC29D0A7}">
      <dgm:prSet/>
      <dgm:spPr/>
      <dgm:t>
        <a:bodyPr/>
        <a:lstStyle/>
        <a:p>
          <a:endParaRPr lang="pt-BR"/>
        </a:p>
      </dgm:t>
    </dgm:pt>
    <dgm:pt modelId="{AE5A0032-B636-4CC2-B658-FF729C4B38FA}">
      <dgm:prSet phldrT="[Texto]"/>
      <dgm:spPr/>
      <dgm:t>
        <a:bodyPr/>
        <a:lstStyle/>
        <a:p>
          <a:r>
            <a:rPr lang="pt-BR" dirty="0"/>
            <a:t>Engajar</a:t>
          </a:r>
        </a:p>
      </dgm:t>
    </dgm:pt>
    <dgm:pt modelId="{AA79A3EB-ABBD-432E-BC15-3272981B21C9}" type="parTrans" cxnId="{F3A910A6-064D-4B8C-AA20-CDF382890E54}">
      <dgm:prSet/>
      <dgm:spPr/>
      <dgm:t>
        <a:bodyPr/>
        <a:lstStyle/>
        <a:p>
          <a:endParaRPr lang="pt-BR"/>
        </a:p>
      </dgm:t>
    </dgm:pt>
    <dgm:pt modelId="{51A56DA1-4641-4C94-9369-9D1BA5E08CF4}" type="sibTrans" cxnId="{F3A910A6-064D-4B8C-AA20-CDF382890E54}">
      <dgm:prSet/>
      <dgm:spPr/>
      <dgm:t>
        <a:bodyPr/>
        <a:lstStyle/>
        <a:p>
          <a:endParaRPr lang="pt-BR"/>
        </a:p>
      </dgm:t>
    </dgm:pt>
    <dgm:pt modelId="{4E7A8078-D3C1-45D3-8353-A5189D57BAB3}" type="pres">
      <dgm:prSet presAssocID="{2DD4048D-246C-42E1-8D0E-208D02D86101}" presName="diagram" presStyleCnt="0">
        <dgm:presLayoutVars>
          <dgm:dir/>
          <dgm:resizeHandles val="exact"/>
        </dgm:presLayoutVars>
      </dgm:prSet>
      <dgm:spPr/>
    </dgm:pt>
    <dgm:pt modelId="{18B5FF60-5A28-4C37-BB55-F1ECB1066C28}" type="pres">
      <dgm:prSet presAssocID="{82AAD744-0E46-48F2-9CB3-0EE14E0608D8}" presName="node" presStyleLbl="node1" presStyleIdx="0" presStyleCnt="12">
        <dgm:presLayoutVars>
          <dgm:bulletEnabled val="1"/>
        </dgm:presLayoutVars>
      </dgm:prSet>
      <dgm:spPr/>
    </dgm:pt>
    <dgm:pt modelId="{3EEA9BEC-5C34-4894-BA24-31FC58024B15}" type="pres">
      <dgm:prSet presAssocID="{D52329B3-29D4-4A9E-BD65-2B63CBD4B93B}" presName="sibTrans" presStyleCnt="0"/>
      <dgm:spPr/>
    </dgm:pt>
    <dgm:pt modelId="{24A5DED4-DA5C-4942-AC26-A9C7346DA33B}" type="pres">
      <dgm:prSet presAssocID="{BF5DED45-B3AE-4560-8736-FE63E393A7F3}" presName="node" presStyleLbl="node1" presStyleIdx="1" presStyleCnt="12">
        <dgm:presLayoutVars>
          <dgm:bulletEnabled val="1"/>
        </dgm:presLayoutVars>
      </dgm:prSet>
      <dgm:spPr/>
    </dgm:pt>
    <dgm:pt modelId="{D70042C1-B837-408E-BF6A-7A07F4B21F22}" type="pres">
      <dgm:prSet presAssocID="{6BDD9DE4-CBB1-4562-A30A-6453783A43A6}" presName="sibTrans" presStyleCnt="0"/>
      <dgm:spPr/>
    </dgm:pt>
    <dgm:pt modelId="{75BCA154-9F75-4DB9-99AA-39A47318D01C}" type="pres">
      <dgm:prSet presAssocID="{4A36224F-03F5-4068-88D0-3F65BA98693E}" presName="node" presStyleLbl="node1" presStyleIdx="2" presStyleCnt="12">
        <dgm:presLayoutVars>
          <dgm:bulletEnabled val="1"/>
        </dgm:presLayoutVars>
      </dgm:prSet>
      <dgm:spPr/>
    </dgm:pt>
    <dgm:pt modelId="{803C4D32-9B0D-4AFD-ADB2-05B1999E720E}" type="pres">
      <dgm:prSet presAssocID="{181ABA96-02F6-4793-A1BE-0B6D5049C3E5}" presName="sibTrans" presStyleCnt="0"/>
      <dgm:spPr/>
    </dgm:pt>
    <dgm:pt modelId="{3D055EE6-489F-4B3D-8CE5-0614B680E2DA}" type="pres">
      <dgm:prSet presAssocID="{6880C147-0A0C-4068-9D4B-2695829AFE2A}" presName="node" presStyleLbl="node1" presStyleIdx="3" presStyleCnt="12">
        <dgm:presLayoutVars>
          <dgm:bulletEnabled val="1"/>
        </dgm:presLayoutVars>
      </dgm:prSet>
      <dgm:spPr/>
    </dgm:pt>
    <dgm:pt modelId="{36FD4F9E-2BB3-4192-A48A-912A705D8806}" type="pres">
      <dgm:prSet presAssocID="{E07A70C7-8E68-4BB2-BB6F-EC318501B940}" presName="sibTrans" presStyleCnt="0"/>
      <dgm:spPr/>
    </dgm:pt>
    <dgm:pt modelId="{8A84EA7D-66AC-4941-A67B-FF50D07F626B}" type="pres">
      <dgm:prSet presAssocID="{CCA92E5C-E38B-45A7-B12C-91E61A307E1C}" presName="node" presStyleLbl="node1" presStyleIdx="4" presStyleCnt="12">
        <dgm:presLayoutVars>
          <dgm:bulletEnabled val="1"/>
        </dgm:presLayoutVars>
      </dgm:prSet>
      <dgm:spPr/>
    </dgm:pt>
    <dgm:pt modelId="{ECA1213C-7168-49B1-845A-B1A266725913}" type="pres">
      <dgm:prSet presAssocID="{D2E61947-AA1F-46D9-93F6-6D96C1F27509}" presName="sibTrans" presStyleCnt="0"/>
      <dgm:spPr/>
    </dgm:pt>
    <dgm:pt modelId="{75B0CCE6-C451-499F-AC5A-CBFA7B41D6D2}" type="pres">
      <dgm:prSet presAssocID="{A3C4FB21-D732-4A47-85BD-730E7CE686BF}" presName="node" presStyleLbl="node1" presStyleIdx="5" presStyleCnt="12">
        <dgm:presLayoutVars>
          <dgm:bulletEnabled val="1"/>
        </dgm:presLayoutVars>
      </dgm:prSet>
      <dgm:spPr/>
    </dgm:pt>
    <dgm:pt modelId="{CF8F122D-F86E-4C28-9FA5-BEB1F0ADCE72}" type="pres">
      <dgm:prSet presAssocID="{B6AF9CD5-057C-4675-B0F8-1FCC6037E46B}" presName="sibTrans" presStyleCnt="0"/>
      <dgm:spPr/>
    </dgm:pt>
    <dgm:pt modelId="{10072B0C-9F58-4613-A353-0B13BFB35F37}" type="pres">
      <dgm:prSet presAssocID="{E92B3873-7DBF-44AF-9023-21B9F01C91FD}" presName="node" presStyleLbl="node1" presStyleIdx="6" presStyleCnt="12">
        <dgm:presLayoutVars>
          <dgm:bulletEnabled val="1"/>
        </dgm:presLayoutVars>
      </dgm:prSet>
      <dgm:spPr/>
    </dgm:pt>
    <dgm:pt modelId="{21127621-9CCB-4E4A-9D71-4C4B243EC784}" type="pres">
      <dgm:prSet presAssocID="{48DB0099-2B03-48DA-9422-C7DC8664E09C}" presName="sibTrans" presStyleCnt="0"/>
      <dgm:spPr/>
    </dgm:pt>
    <dgm:pt modelId="{4FB3C9D8-AE8C-437E-A4BB-BAEA0BAA13EF}" type="pres">
      <dgm:prSet presAssocID="{68390DA2-FF8E-4147-AD97-746EB8525460}" presName="node" presStyleLbl="node1" presStyleIdx="7" presStyleCnt="12">
        <dgm:presLayoutVars>
          <dgm:bulletEnabled val="1"/>
        </dgm:presLayoutVars>
      </dgm:prSet>
      <dgm:spPr/>
    </dgm:pt>
    <dgm:pt modelId="{13C7BA2E-7AB7-4C4E-ABBF-FB5A13602CB1}" type="pres">
      <dgm:prSet presAssocID="{4C7C72C7-87CD-4BBB-B631-08B1C184B2EC}" presName="sibTrans" presStyleCnt="0"/>
      <dgm:spPr/>
    </dgm:pt>
    <dgm:pt modelId="{2EAE1CB0-6CC3-4475-8035-2490952A9AAF}" type="pres">
      <dgm:prSet presAssocID="{632C5E79-441A-470C-BFC6-1B8DCF1D39B2}" presName="node" presStyleLbl="node1" presStyleIdx="8" presStyleCnt="12">
        <dgm:presLayoutVars>
          <dgm:bulletEnabled val="1"/>
        </dgm:presLayoutVars>
      </dgm:prSet>
      <dgm:spPr/>
    </dgm:pt>
    <dgm:pt modelId="{9CF66795-F985-45CA-A351-FFA60824B1B3}" type="pres">
      <dgm:prSet presAssocID="{DD66CB43-B8C8-481A-A99F-6C023EC68763}" presName="sibTrans" presStyleCnt="0"/>
      <dgm:spPr/>
    </dgm:pt>
    <dgm:pt modelId="{A5EDC110-0ADD-47EC-80E6-77563FB1702E}" type="pres">
      <dgm:prSet presAssocID="{C7CB2ACB-6178-4CC7-9BB7-63DCE905977E}" presName="node" presStyleLbl="node1" presStyleIdx="9" presStyleCnt="12">
        <dgm:presLayoutVars>
          <dgm:bulletEnabled val="1"/>
        </dgm:presLayoutVars>
      </dgm:prSet>
      <dgm:spPr/>
    </dgm:pt>
    <dgm:pt modelId="{027B8A0C-5AEA-4ABB-B61F-C4F26DEEAF67}" type="pres">
      <dgm:prSet presAssocID="{720C7290-3D4C-49EB-AD7C-CC63EE560A6B}" presName="sibTrans" presStyleCnt="0"/>
      <dgm:spPr/>
    </dgm:pt>
    <dgm:pt modelId="{B5F4C983-E35F-4005-B508-09B54A3BBD31}" type="pres">
      <dgm:prSet presAssocID="{91D447AC-5C1A-4309-9AFC-C5AB5D1499D2}" presName="node" presStyleLbl="node1" presStyleIdx="10" presStyleCnt="12">
        <dgm:presLayoutVars>
          <dgm:bulletEnabled val="1"/>
        </dgm:presLayoutVars>
      </dgm:prSet>
      <dgm:spPr/>
    </dgm:pt>
    <dgm:pt modelId="{9E48C772-DDC4-40E9-9C88-F8A47FD8EB11}" type="pres">
      <dgm:prSet presAssocID="{F6A9168B-B63C-49DA-8C63-415CF87563B1}" presName="sibTrans" presStyleCnt="0"/>
      <dgm:spPr/>
    </dgm:pt>
    <dgm:pt modelId="{35AF9669-1562-4400-90EB-A15BD398B8F0}" type="pres">
      <dgm:prSet presAssocID="{AE5A0032-B636-4CC2-B658-FF729C4B38F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D4C6601-5479-4528-9292-5CF8C98D4E35}" type="presOf" srcId="{68390DA2-FF8E-4147-AD97-746EB8525460}" destId="{4FB3C9D8-AE8C-437E-A4BB-BAEA0BAA13EF}" srcOrd="0" destOrd="0" presId="urn:microsoft.com/office/officeart/2005/8/layout/default"/>
    <dgm:cxn modelId="{6921580D-3A6D-4211-A9DB-494192F0C1DD}" srcId="{2DD4048D-246C-42E1-8D0E-208D02D86101}" destId="{E92B3873-7DBF-44AF-9023-21B9F01C91FD}" srcOrd="6" destOrd="0" parTransId="{6BEBA823-3D61-4E03-8AB3-CCCC84C29A72}" sibTransId="{48DB0099-2B03-48DA-9422-C7DC8664E09C}"/>
    <dgm:cxn modelId="{93E9411A-A6EC-4E3A-B391-F4BC5C01F24A}" srcId="{2DD4048D-246C-42E1-8D0E-208D02D86101}" destId="{C7CB2ACB-6178-4CC7-9BB7-63DCE905977E}" srcOrd="9" destOrd="0" parTransId="{B578BB79-88F8-4088-A21B-91DE7DF4244F}" sibTransId="{720C7290-3D4C-49EB-AD7C-CC63EE560A6B}"/>
    <dgm:cxn modelId="{96E9FA2A-114C-4E43-8815-9F7943F404AF}" srcId="{2DD4048D-246C-42E1-8D0E-208D02D86101}" destId="{A3C4FB21-D732-4A47-85BD-730E7CE686BF}" srcOrd="5" destOrd="0" parTransId="{75DC630C-43D8-4E8E-B68C-F12D41C41274}" sibTransId="{B6AF9CD5-057C-4675-B0F8-1FCC6037E46B}"/>
    <dgm:cxn modelId="{FC8E1D43-CA23-43B6-9147-2B2F622A2EAA}" srcId="{2DD4048D-246C-42E1-8D0E-208D02D86101}" destId="{82AAD744-0E46-48F2-9CB3-0EE14E0608D8}" srcOrd="0" destOrd="0" parTransId="{6DEAE8E6-B478-4227-892A-CAF86FD6B5EF}" sibTransId="{D52329B3-29D4-4A9E-BD65-2B63CBD4B93B}"/>
    <dgm:cxn modelId="{C789D544-27CC-4894-AE1C-A9D233B73F05}" type="presOf" srcId="{BF5DED45-B3AE-4560-8736-FE63E393A7F3}" destId="{24A5DED4-DA5C-4942-AC26-A9C7346DA33B}" srcOrd="0" destOrd="0" presId="urn:microsoft.com/office/officeart/2005/8/layout/default"/>
    <dgm:cxn modelId="{22B7324B-E333-4795-B517-10EA68CD9145}" srcId="{2DD4048D-246C-42E1-8D0E-208D02D86101}" destId="{632C5E79-441A-470C-BFC6-1B8DCF1D39B2}" srcOrd="8" destOrd="0" parTransId="{BB7D756A-3075-49F0-96DF-12144D17C469}" sibTransId="{DD66CB43-B8C8-481A-A99F-6C023EC68763}"/>
    <dgm:cxn modelId="{C166814C-8BD2-4943-884C-0BB6FAE64E9E}" srcId="{2DD4048D-246C-42E1-8D0E-208D02D86101}" destId="{4A36224F-03F5-4068-88D0-3F65BA98693E}" srcOrd="2" destOrd="0" parTransId="{249A7C3B-6701-414C-802B-5689E19AC73B}" sibTransId="{181ABA96-02F6-4793-A1BE-0B6D5049C3E5}"/>
    <dgm:cxn modelId="{D9720A72-760F-41CC-A144-E3838CE48DA7}" srcId="{2DD4048D-246C-42E1-8D0E-208D02D86101}" destId="{6880C147-0A0C-4068-9D4B-2695829AFE2A}" srcOrd="3" destOrd="0" parTransId="{10BB3353-204F-45CD-BAB0-817969CB0B2B}" sibTransId="{E07A70C7-8E68-4BB2-BB6F-EC318501B940}"/>
    <dgm:cxn modelId="{5E62DB53-325E-46A4-8F2F-5FC9EE2819D7}" type="presOf" srcId="{4A36224F-03F5-4068-88D0-3F65BA98693E}" destId="{75BCA154-9F75-4DB9-99AA-39A47318D01C}" srcOrd="0" destOrd="0" presId="urn:microsoft.com/office/officeart/2005/8/layout/default"/>
    <dgm:cxn modelId="{7E3C7674-73FC-450D-A31F-80C6AC26E9A7}" type="presOf" srcId="{C7CB2ACB-6178-4CC7-9BB7-63DCE905977E}" destId="{A5EDC110-0ADD-47EC-80E6-77563FB1702E}" srcOrd="0" destOrd="0" presId="urn:microsoft.com/office/officeart/2005/8/layout/default"/>
    <dgm:cxn modelId="{DCA2F981-3895-40E4-A395-0342FE16E4F4}" type="presOf" srcId="{6880C147-0A0C-4068-9D4B-2695829AFE2A}" destId="{3D055EE6-489F-4B3D-8CE5-0614B680E2DA}" srcOrd="0" destOrd="0" presId="urn:microsoft.com/office/officeart/2005/8/layout/default"/>
    <dgm:cxn modelId="{BC8C9589-20AA-433C-A100-BC82A8C628DC}" type="presOf" srcId="{91D447AC-5C1A-4309-9AFC-C5AB5D1499D2}" destId="{B5F4C983-E35F-4005-B508-09B54A3BBD31}" srcOrd="0" destOrd="0" presId="urn:microsoft.com/office/officeart/2005/8/layout/default"/>
    <dgm:cxn modelId="{DFC6388B-34DD-4A28-A8FD-9B4281669248}" type="presOf" srcId="{632C5E79-441A-470C-BFC6-1B8DCF1D39B2}" destId="{2EAE1CB0-6CC3-4475-8035-2490952A9AAF}" srcOrd="0" destOrd="0" presId="urn:microsoft.com/office/officeart/2005/8/layout/default"/>
    <dgm:cxn modelId="{A546DD8F-7325-42F5-8743-DA966271EB9C}" srcId="{2DD4048D-246C-42E1-8D0E-208D02D86101}" destId="{CCA92E5C-E38B-45A7-B12C-91E61A307E1C}" srcOrd="4" destOrd="0" parTransId="{C0B98E6C-FA1A-48B5-A053-35DA5D986888}" sibTransId="{D2E61947-AA1F-46D9-93F6-6D96C1F27509}"/>
    <dgm:cxn modelId="{F3A910A6-064D-4B8C-AA20-CDF382890E54}" srcId="{2DD4048D-246C-42E1-8D0E-208D02D86101}" destId="{AE5A0032-B636-4CC2-B658-FF729C4B38FA}" srcOrd="11" destOrd="0" parTransId="{AA79A3EB-ABBD-432E-BC15-3272981B21C9}" sibTransId="{51A56DA1-4641-4C94-9369-9D1BA5E08CF4}"/>
    <dgm:cxn modelId="{2720E7AA-084E-4E9F-8E0B-0C73CC5A61B9}" srcId="{2DD4048D-246C-42E1-8D0E-208D02D86101}" destId="{68390DA2-FF8E-4147-AD97-746EB8525460}" srcOrd="7" destOrd="0" parTransId="{CFF7EB50-41D0-4185-A6C9-DE906FEF1DC2}" sibTransId="{4C7C72C7-87CD-4BBB-B631-08B1C184B2EC}"/>
    <dgm:cxn modelId="{E27462B3-B26B-4A29-90F6-62BB5B965A54}" type="presOf" srcId="{2DD4048D-246C-42E1-8D0E-208D02D86101}" destId="{4E7A8078-D3C1-45D3-8353-A5189D57BAB3}" srcOrd="0" destOrd="0" presId="urn:microsoft.com/office/officeart/2005/8/layout/default"/>
    <dgm:cxn modelId="{A62683BB-BD11-4E79-9243-24A6CC29D0A7}" srcId="{2DD4048D-246C-42E1-8D0E-208D02D86101}" destId="{91D447AC-5C1A-4309-9AFC-C5AB5D1499D2}" srcOrd="10" destOrd="0" parTransId="{A91991F3-C146-4B60-815A-02E1752AE20A}" sibTransId="{F6A9168B-B63C-49DA-8C63-415CF87563B1}"/>
    <dgm:cxn modelId="{D3E9BCBE-049D-414F-85BF-A9D637D35B81}" type="presOf" srcId="{E92B3873-7DBF-44AF-9023-21B9F01C91FD}" destId="{10072B0C-9F58-4613-A353-0B13BFB35F37}" srcOrd="0" destOrd="0" presId="urn:microsoft.com/office/officeart/2005/8/layout/default"/>
    <dgm:cxn modelId="{8FF54DC2-CFDE-417C-BFC9-3B07A18B7062}" type="presOf" srcId="{CCA92E5C-E38B-45A7-B12C-91E61A307E1C}" destId="{8A84EA7D-66AC-4941-A67B-FF50D07F626B}" srcOrd="0" destOrd="0" presId="urn:microsoft.com/office/officeart/2005/8/layout/default"/>
    <dgm:cxn modelId="{CE7098C8-700F-449F-AF2E-8EF632955DC1}" type="presOf" srcId="{AE5A0032-B636-4CC2-B658-FF729C4B38FA}" destId="{35AF9669-1562-4400-90EB-A15BD398B8F0}" srcOrd="0" destOrd="0" presId="urn:microsoft.com/office/officeart/2005/8/layout/default"/>
    <dgm:cxn modelId="{48A9EFD0-34D6-419A-96F2-58201023AB1F}" srcId="{2DD4048D-246C-42E1-8D0E-208D02D86101}" destId="{BF5DED45-B3AE-4560-8736-FE63E393A7F3}" srcOrd="1" destOrd="0" parTransId="{02E9A441-9CB3-4BA5-B7A3-A6252F97F74C}" sibTransId="{6BDD9DE4-CBB1-4562-A30A-6453783A43A6}"/>
    <dgm:cxn modelId="{F3EDC9E3-20A1-43FE-A329-9158D8270795}" type="presOf" srcId="{A3C4FB21-D732-4A47-85BD-730E7CE686BF}" destId="{75B0CCE6-C451-499F-AC5A-CBFA7B41D6D2}" srcOrd="0" destOrd="0" presId="urn:microsoft.com/office/officeart/2005/8/layout/default"/>
    <dgm:cxn modelId="{F034D2E6-8F0F-47D0-B5AF-6ED085812EA1}" type="presOf" srcId="{82AAD744-0E46-48F2-9CB3-0EE14E0608D8}" destId="{18B5FF60-5A28-4C37-BB55-F1ECB1066C28}" srcOrd="0" destOrd="0" presId="urn:microsoft.com/office/officeart/2005/8/layout/default"/>
    <dgm:cxn modelId="{DE236A69-5B3F-453A-86AA-3B4348E54DFA}" type="presParOf" srcId="{4E7A8078-D3C1-45D3-8353-A5189D57BAB3}" destId="{18B5FF60-5A28-4C37-BB55-F1ECB1066C28}" srcOrd="0" destOrd="0" presId="urn:microsoft.com/office/officeart/2005/8/layout/default"/>
    <dgm:cxn modelId="{5F4C4335-B62E-4E45-AA0B-108BC8494C6C}" type="presParOf" srcId="{4E7A8078-D3C1-45D3-8353-A5189D57BAB3}" destId="{3EEA9BEC-5C34-4894-BA24-31FC58024B15}" srcOrd="1" destOrd="0" presId="urn:microsoft.com/office/officeart/2005/8/layout/default"/>
    <dgm:cxn modelId="{1B356D61-5565-4202-B2BC-C079DFE74F3B}" type="presParOf" srcId="{4E7A8078-D3C1-45D3-8353-A5189D57BAB3}" destId="{24A5DED4-DA5C-4942-AC26-A9C7346DA33B}" srcOrd="2" destOrd="0" presId="urn:microsoft.com/office/officeart/2005/8/layout/default"/>
    <dgm:cxn modelId="{ECB00ED3-B338-49D5-8D83-FF974C6E701F}" type="presParOf" srcId="{4E7A8078-D3C1-45D3-8353-A5189D57BAB3}" destId="{D70042C1-B837-408E-BF6A-7A07F4B21F22}" srcOrd="3" destOrd="0" presId="urn:microsoft.com/office/officeart/2005/8/layout/default"/>
    <dgm:cxn modelId="{A62A19D4-D4CB-48A6-8108-81F5FC9EC50D}" type="presParOf" srcId="{4E7A8078-D3C1-45D3-8353-A5189D57BAB3}" destId="{75BCA154-9F75-4DB9-99AA-39A47318D01C}" srcOrd="4" destOrd="0" presId="urn:microsoft.com/office/officeart/2005/8/layout/default"/>
    <dgm:cxn modelId="{84DAAEF3-6EC3-4DFA-BB4C-965E207E792C}" type="presParOf" srcId="{4E7A8078-D3C1-45D3-8353-A5189D57BAB3}" destId="{803C4D32-9B0D-4AFD-ADB2-05B1999E720E}" srcOrd="5" destOrd="0" presId="urn:microsoft.com/office/officeart/2005/8/layout/default"/>
    <dgm:cxn modelId="{DAE3EF75-E3A3-4587-B149-E04E89AC0A51}" type="presParOf" srcId="{4E7A8078-D3C1-45D3-8353-A5189D57BAB3}" destId="{3D055EE6-489F-4B3D-8CE5-0614B680E2DA}" srcOrd="6" destOrd="0" presId="urn:microsoft.com/office/officeart/2005/8/layout/default"/>
    <dgm:cxn modelId="{A6C34416-8B64-448A-92A0-1766FF191F8B}" type="presParOf" srcId="{4E7A8078-D3C1-45D3-8353-A5189D57BAB3}" destId="{36FD4F9E-2BB3-4192-A48A-912A705D8806}" srcOrd="7" destOrd="0" presId="urn:microsoft.com/office/officeart/2005/8/layout/default"/>
    <dgm:cxn modelId="{72823740-8EA0-4C6F-A248-78B2A4C22A97}" type="presParOf" srcId="{4E7A8078-D3C1-45D3-8353-A5189D57BAB3}" destId="{8A84EA7D-66AC-4941-A67B-FF50D07F626B}" srcOrd="8" destOrd="0" presId="urn:microsoft.com/office/officeart/2005/8/layout/default"/>
    <dgm:cxn modelId="{44C8455A-DF89-4373-B0A4-E0F9EE21D24C}" type="presParOf" srcId="{4E7A8078-D3C1-45D3-8353-A5189D57BAB3}" destId="{ECA1213C-7168-49B1-845A-B1A266725913}" srcOrd="9" destOrd="0" presId="urn:microsoft.com/office/officeart/2005/8/layout/default"/>
    <dgm:cxn modelId="{FE70D318-4F4D-430D-8EA0-37A7D4910B86}" type="presParOf" srcId="{4E7A8078-D3C1-45D3-8353-A5189D57BAB3}" destId="{75B0CCE6-C451-499F-AC5A-CBFA7B41D6D2}" srcOrd="10" destOrd="0" presId="urn:microsoft.com/office/officeart/2005/8/layout/default"/>
    <dgm:cxn modelId="{D224ECA4-DA00-474E-84C6-60BC64B54280}" type="presParOf" srcId="{4E7A8078-D3C1-45D3-8353-A5189D57BAB3}" destId="{CF8F122D-F86E-4C28-9FA5-BEB1F0ADCE72}" srcOrd="11" destOrd="0" presId="urn:microsoft.com/office/officeart/2005/8/layout/default"/>
    <dgm:cxn modelId="{5E689B51-6122-4267-9FB6-2AF6B06AFC7E}" type="presParOf" srcId="{4E7A8078-D3C1-45D3-8353-A5189D57BAB3}" destId="{10072B0C-9F58-4613-A353-0B13BFB35F37}" srcOrd="12" destOrd="0" presId="urn:microsoft.com/office/officeart/2005/8/layout/default"/>
    <dgm:cxn modelId="{39DF1801-654D-4F2E-B444-79E5FC175540}" type="presParOf" srcId="{4E7A8078-D3C1-45D3-8353-A5189D57BAB3}" destId="{21127621-9CCB-4E4A-9D71-4C4B243EC784}" srcOrd="13" destOrd="0" presId="urn:microsoft.com/office/officeart/2005/8/layout/default"/>
    <dgm:cxn modelId="{FD98FFDF-CA07-4F60-9D75-DB8A385F9046}" type="presParOf" srcId="{4E7A8078-D3C1-45D3-8353-A5189D57BAB3}" destId="{4FB3C9D8-AE8C-437E-A4BB-BAEA0BAA13EF}" srcOrd="14" destOrd="0" presId="urn:microsoft.com/office/officeart/2005/8/layout/default"/>
    <dgm:cxn modelId="{ADB09114-EF44-4024-A697-2E30EF62022C}" type="presParOf" srcId="{4E7A8078-D3C1-45D3-8353-A5189D57BAB3}" destId="{13C7BA2E-7AB7-4C4E-ABBF-FB5A13602CB1}" srcOrd="15" destOrd="0" presId="urn:microsoft.com/office/officeart/2005/8/layout/default"/>
    <dgm:cxn modelId="{8853F9FB-471C-4755-AD97-DF98B91FC56A}" type="presParOf" srcId="{4E7A8078-D3C1-45D3-8353-A5189D57BAB3}" destId="{2EAE1CB0-6CC3-4475-8035-2490952A9AAF}" srcOrd="16" destOrd="0" presId="urn:microsoft.com/office/officeart/2005/8/layout/default"/>
    <dgm:cxn modelId="{67F52627-D93E-431B-88DB-453645493019}" type="presParOf" srcId="{4E7A8078-D3C1-45D3-8353-A5189D57BAB3}" destId="{9CF66795-F985-45CA-A351-FFA60824B1B3}" srcOrd="17" destOrd="0" presId="urn:microsoft.com/office/officeart/2005/8/layout/default"/>
    <dgm:cxn modelId="{F1956BD7-6D08-453A-964B-561D5A85CD2D}" type="presParOf" srcId="{4E7A8078-D3C1-45D3-8353-A5189D57BAB3}" destId="{A5EDC110-0ADD-47EC-80E6-77563FB1702E}" srcOrd="18" destOrd="0" presId="urn:microsoft.com/office/officeart/2005/8/layout/default"/>
    <dgm:cxn modelId="{35A2EBFE-190D-4B5B-BA10-9D59513A0724}" type="presParOf" srcId="{4E7A8078-D3C1-45D3-8353-A5189D57BAB3}" destId="{027B8A0C-5AEA-4ABB-B61F-C4F26DEEAF67}" srcOrd="19" destOrd="0" presId="urn:microsoft.com/office/officeart/2005/8/layout/default"/>
    <dgm:cxn modelId="{27348566-16FE-4483-AF45-ECB505D109F9}" type="presParOf" srcId="{4E7A8078-D3C1-45D3-8353-A5189D57BAB3}" destId="{B5F4C983-E35F-4005-B508-09B54A3BBD31}" srcOrd="20" destOrd="0" presId="urn:microsoft.com/office/officeart/2005/8/layout/default"/>
    <dgm:cxn modelId="{0E431641-A734-4F0D-9414-D6E31A0CD2C7}" type="presParOf" srcId="{4E7A8078-D3C1-45D3-8353-A5189D57BAB3}" destId="{9E48C772-DDC4-40E9-9C88-F8A47FD8EB11}" srcOrd="21" destOrd="0" presId="urn:microsoft.com/office/officeart/2005/8/layout/default"/>
    <dgm:cxn modelId="{7CAF81C5-970A-4455-8B0E-427451725179}" type="presParOf" srcId="{4E7A8078-D3C1-45D3-8353-A5189D57BAB3}" destId="{35AF9669-1562-4400-90EB-A15BD398B8F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4048D-246C-42E1-8D0E-208D02D861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AAD744-0E46-48F2-9CB3-0EE14E0608D8}">
      <dgm:prSet phldrT="[Texto]"/>
      <dgm:spPr/>
      <dgm:t>
        <a:bodyPr/>
        <a:lstStyle/>
        <a:p>
          <a:r>
            <a:rPr lang="pt-BR" dirty="0"/>
            <a:t>Colaborar</a:t>
          </a:r>
        </a:p>
      </dgm:t>
    </dgm:pt>
    <dgm:pt modelId="{D52329B3-29D4-4A9E-BD65-2B63CBD4B93B}" type="sibTrans" cxnId="{FC8E1D43-CA23-43B6-9147-2B2F622A2EAA}">
      <dgm:prSet/>
      <dgm:spPr/>
      <dgm:t>
        <a:bodyPr/>
        <a:lstStyle/>
        <a:p>
          <a:endParaRPr lang="pt-BR"/>
        </a:p>
      </dgm:t>
    </dgm:pt>
    <dgm:pt modelId="{6DEAE8E6-B478-4227-892A-CAF86FD6B5EF}" type="parTrans" cxnId="{FC8E1D43-CA23-43B6-9147-2B2F622A2EAA}">
      <dgm:prSet/>
      <dgm:spPr/>
      <dgm:t>
        <a:bodyPr/>
        <a:lstStyle/>
        <a:p>
          <a:endParaRPr lang="pt-BR"/>
        </a:p>
      </dgm:t>
    </dgm:pt>
    <dgm:pt modelId="{762F74AA-1852-4980-A4F5-70516941DFDA}">
      <dgm:prSet phldrT="[Texto]"/>
      <dgm:spPr/>
      <dgm:t>
        <a:bodyPr/>
        <a:lstStyle/>
        <a:p>
          <a:r>
            <a:rPr lang="pt-BR" dirty="0"/>
            <a:t>Provocar</a:t>
          </a:r>
        </a:p>
      </dgm:t>
    </dgm:pt>
    <dgm:pt modelId="{DD062196-A6D9-4EC7-A3A8-3DEF31C7C2A1}" type="sibTrans" cxnId="{9CC05B1D-17AD-40FE-81AC-E490EEA19F7D}">
      <dgm:prSet/>
      <dgm:spPr/>
      <dgm:t>
        <a:bodyPr/>
        <a:lstStyle/>
        <a:p>
          <a:endParaRPr lang="pt-BR"/>
        </a:p>
      </dgm:t>
    </dgm:pt>
    <dgm:pt modelId="{29E4B917-3C69-4919-8109-BFAE9AB06B58}" type="parTrans" cxnId="{9CC05B1D-17AD-40FE-81AC-E490EEA19F7D}">
      <dgm:prSet/>
      <dgm:spPr/>
      <dgm:t>
        <a:bodyPr/>
        <a:lstStyle/>
        <a:p>
          <a:endParaRPr lang="pt-BR"/>
        </a:p>
      </dgm:t>
    </dgm:pt>
    <dgm:pt modelId="{372C2642-E286-4178-A97F-DBF2E482F0EE}">
      <dgm:prSet phldrT="[Texto]"/>
      <dgm:spPr/>
      <dgm:t>
        <a:bodyPr/>
        <a:lstStyle/>
        <a:p>
          <a:r>
            <a:rPr lang="pt-BR" dirty="0"/>
            <a:t>Perguntar</a:t>
          </a:r>
        </a:p>
      </dgm:t>
    </dgm:pt>
    <dgm:pt modelId="{556558A5-50E3-4974-9D6A-3CD5A8CF34DC}" type="sibTrans" cxnId="{0764D461-B193-4E34-9F50-36153509EAB4}">
      <dgm:prSet/>
      <dgm:spPr/>
      <dgm:t>
        <a:bodyPr/>
        <a:lstStyle/>
        <a:p>
          <a:endParaRPr lang="pt-BR"/>
        </a:p>
      </dgm:t>
    </dgm:pt>
    <dgm:pt modelId="{FABC0331-3B42-44C1-A9BF-FDFADFC886C5}" type="parTrans" cxnId="{0764D461-B193-4E34-9F50-36153509EAB4}">
      <dgm:prSet/>
      <dgm:spPr/>
      <dgm:t>
        <a:bodyPr/>
        <a:lstStyle/>
        <a:p>
          <a:endParaRPr lang="pt-BR"/>
        </a:p>
      </dgm:t>
    </dgm:pt>
    <dgm:pt modelId="{230413BC-A09E-4E84-AD48-D7BEC1B4297B}">
      <dgm:prSet phldrT="[Texto]"/>
      <dgm:spPr/>
      <dgm:t>
        <a:bodyPr/>
        <a:lstStyle/>
        <a:p>
          <a:r>
            <a:rPr lang="pt-BR" dirty="0"/>
            <a:t>Trocar</a:t>
          </a:r>
        </a:p>
      </dgm:t>
    </dgm:pt>
    <dgm:pt modelId="{D67DD207-A8E0-40E4-B63F-D16385B88CF0}" type="sibTrans" cxnId="{390F5F48-C47B-4173-9FE8-A3247DB60EC8}">
      <dgm:prSet/>
      <dgm:spPr/>
      <dgm:t>
        <a:bodyPr/>
        <a:lstStyle/>
        <a:p>
          <a:endParaRPr lang="pt-BR"/>
        </a:p>
      </dgm:t>
    </dgm:pt>
    <dgm:pt modelId="{DAD1DB66-727F-4BF7-9E0A-4429D55A7382}" type="parTrans" cxnId="{390F5F48-C47B-4173-9FE8-A3247DB60EC8}">
      <dgm:prSet/>
      <dgm:spPr/>
      <dgm:t>
        <a:bodyPr/>
        <a:lstStyle/>
        <a:p>
          <a:endParaRPr lang="pt-BR"/>
        </a:p>
      </dgm:t>
    </dgm:pt>
    <dgm:pt modelId="{6880C147-0A0C-4068-9D4B-2695829AFE2A}">
      <dgm:prSet phldrT="[Texto]" custT="1"/>
      <dgm:spPr>
        <a:solidFill>
          <a:srgbClr val="005A9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6680" tIns="106680" rIns="106680" bIns="10668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rgbClr val="FFFFFF"/>
              </a:solidFill>
              <a:latin typeface="Lucida Grande"/>
              <a:ea typeface="+mn-ea"/>
              <a:cs typeface="+mn-cs"/>
            </a:rPr>
            <a:t>Interessar</a:t>
          </a:r>
        </a:p>
      </dgm:t>
    </dgm:pt>
    <dgm:pt modelId="{E07A70C7-8E68-4BB2-BB6F-EC318501B940}" type="sibTrans" cxnId="{D9720A72-760F-41CC-A144-E3838CE48DA7}">
      <dgm:prSet/>
      <dgm:spPr/>
      <dgm:t>
        <a:bodyPr/>
        <a:lstStyle/>
        <a:p>
          <a:endParaRPr lang="pt-BR"/>
        </a:p>
      </dgm:t>
    </dgm:pt>
    <dgm:pt modelId="{10BB3353-204F-45CD-BAB0-817969CB0B2B}" type="parTrans" cxnId="{D9720A72-760F-41CC-A144-E3838CE48DA7}">
      <dgm:prSet/>
      <dgm:spPr/>
      <dgm:t>
        <a:bodyPr/>
        <a:lstStyle/>
        <a:p>
          <a:endParaRPr lang="pt-BR"/>
        </a:p>
      </dgm:t>
    </dgm:pt>
    <dgm:pt modelId="{CCA92E5C-E38B-45A7-B12C-91E61A307E1C}">
      <dgm:prSet phldrT="[Texto]"/>
      <dgm:spPr/>
      <dgm:t>
        <a:bodyPr/>
        <a:lstStyle/>
        <a:p>
          <a:r>
            <a:rPr lang="pt-BR" dirty="0"/>
            <a:t>Construir</a:t>
          </a:r>
        </a:p>
      </dgm:t>
    </dgm:pt>
    <dgm:pt modelId="{D2E61947-AA1F-46D9-93F6-6D96C1F27509}" type="sibTrans" cxnId="{A546DD8F-7325-42F5-8743-DA966271EB9C}">
      <dgm:prSet/>
      <dgm:spPr/>
      <dgm:t>
        <a:bodyPr/>
        <a:lstStyle/>
        <a:p>
          <a:endParaRPr lang="pt-BR"/>
        </a:p>
      </dgm:t>
    </dgm:pt>
    <dgm:pt modelId="{C0B98E6C-FA1A-48B5-A053-35DA5D986888}" type="parTrans" cxnId="{A546DD8F-7325-42F5-8743-DA966271EB9C}">
      <dgm:prSet/>
      <dgm:spPr/>
      <dgm:t>
        <a:bodyPr/>
        <a:lstStyle/>
        <a:p>
          <a:endParaRPr lang="pt-BR"/>
        </a:p>
      </dgm:t>
    </dgm:pt>
    <dgm:pt modelId="{A3C4FB21-D732-4A47-85BD-730E7CE686BF}">
      <dgm:prSet phldrT="[Texto]"/>
      <dgm:spPr/>
      <dgm:t>
        <a:bodyPr/>
        <a:lstStyle/>
        <a:p>
          <a:r>
            <a:rPr lang="pt-BR" dirty="0"/>
            <a:t>Planejar</a:t>
          </a:r>
        </a:p>
      </dgm:t>
    </dgm:pt>
    <dgm:pt modelId="{B6AF9CD5-057C-4675-B0F8-1FCC6037E46B}" type="sibTrans" cxnId="{96E9FA2A-114C-4E43-8815-9F7943F404AF}">
      <dgm:prSet/>
      <dgm:spPr/>
      <dgm:t>
        <a:bodyPr/>
        <a:lstStyle/>
        <a:p>
          <a:endParaRPr lang="pt-BR"/>
        </a:p>
      </dgm:t>
    </dgm:pt>
    <dgm:pt modelId="{75DC630C-43D8-4E8E-B68C-F12D41C41274}" type="parTrans" cxnId="{96E9FA2A-114C-4E43-8815-9F7943F404AF}">
      <dgm:prSet/>
      <dgm:spPr/>
      <dgm:t>
        <a:bodyPr/>
        <a:lstStyle/>
        <a:p>
          <a:endParaRPr lang="pt-BR"/>
        </a:p>
      </dgm:t>
    </dgm:pt>
    <dgm:pt modelId="{E92B3873-7DBF-44AF-9023-21B9F01C91FD}">
      <dgm:prSet phldrT="[Texto]"/>
      <dgm:spPr/>
      <dgm:t>
        <a:bodyPr/>
        <a:lstStyle/>
        <a:p>
          <a:r>
            <a:rPr lang="pt-BR" dirty="0"/>
            <a:t>Envolver</a:t>
          </a:r>
        </a:p>
      </dgm:t>
    </dgm:pt>
    <dgm:pt modelId="{48DB0099-2B03-48DA-9422-C7DC8664E09C}" type="sibTrans" cxnId="{6921580D-3A6D-4211-A9DB-494192F0C1DD}">
      <dgm:prSet/>
      <dgm:spPr/>
      <dgm:t>
        <a:bodyPr/>
        <a:lstStyle/>
        <a:p>
          <a:endParaRPr lang="pt-BR"/>
        </a:p>
      </dgm:t>
    </dgm:pt>
    <dgm:pt modelId="{6BEBA823-3D61-4E03-8AB3-CCCC84C29A72}" type="parTrans" cxnId="{6921580D-3A6D-4211-A9DB-494192F0C1DD}">
      <dgm:prSet/>
      <dgm:spPr/>
      <dgm:t>
        <a:bodyPr/>
        <a:lstStyle/>
        <a:p>
          <a:endParaRPr lang="pt-BR"/>
        </a:p>
      </dgm:t>
    </dgm:pt>
    <dgm:pt modelId="{68390DA2-FF8E-4147-AD97-746EB8525460}">
      <dgm:prSet phldrT="[Texto]"/>
      <dgm:spPr/>
      <dgm:t>
        <a:bodyPr/>
        <a:lstStyle/>
        <a:p>
          <a:r>
            <a:rPr lang="pt-BR" dirty="0"/>
            <a:t>Simular</a:t>
          </a:r>
        </a:p>
      </dgm:t>
    </dgm:pt>
    <dgm:pt modelId="{4C7C72C7-87CD-4BBB-B631-08B1C184B2EC}" type="sibTrans" cxnId="{2720E7AA-084E-4E9F-8E0B-0C73CC5A61B9}">
      <dgm:prSet/>
      <dgm:spPr/>
      <dgm:t>
        <a:bodyPr/>
        <a:lstStyle/>
        <a:p>
          <a:endParaRPr lang="pt-BR"/>
        </a:p>
      </dgm:t>
    </dgm:pt>
    <dgm:pt modelId="{CFF7EB50-41D0-4185-A6C9-DE906FEF1DC2}" type="parTrans" cxnId="{2720E7AA-084E-4E9F-8E0B-0C73CC5A61B9}">
      <dgm:prSet/>
      <dgm:spPr/>
      <dgm:t>
        <a:bodyPr/>
        <a:lstStyle/>
        <a:p>
          <a:endParaRPr lang="pt-BR"/>
        </a:p>
      </dgm:t>
    </dgm:pt>
    <dgm:pt modelId="{632C5E79-441A-470C-BFC6-1B8DCF1D39B2}">
      <dgm:prSet phldrT="[Texto]"/>
      <dgm:spPr/>
      <dgm:t>
        <a:bodyPr/>
        <a:lstStyle/>
        <a:p>
          <a:r>
            <a:rPr lang="pt-BR" dirty="0"/>
            <a:t>Sugerir</a:t>
          </a:r>
        </a:p>
      </dgm:t>
    </dgm:pt>
    <dgm:pt modelId="{DD66CB43-B8C8-481A-A99F-6C023EC68763}" type="sibTrans" cxnId="{22B7324B-E333-4795-B517-10EA68CD9145}">
      <dgm:prSet/>
      <dgm:spPr/>
      <dgm:t>
        <a:bodyPr/>
        <a:lstStyle/>
        <a:p>
          <a:endParaRPr lang="pt-BR"/>
        </a:p>
      </dgm:t>
    </dgm:pt>
    <dgm:pt modelId="{BB7D756A-3075-49F0-96DF-12144D17C469}" type="parTrans" cxnId="{22B7324B-E333-4795-B517-10EA68CD9145}">
      <dgm:prSet/>
      <dgm:spPr/>
      <dgm:t>
        <a:bodyPr/>
        <a:lstStyle/>
        <a:p>
          <a:endParaRPr lang="pt-BR"/>
        </a:p>
      </dgm:t>
    </dgm:pt>
    <dgm:pt modelId="{C7CB2ACB-6178-4CC7-9BB7-63DCE905977E}">
      <dgm:prSet phldrT="[Texto]"/>
      <dgm:spPr/>
      <dgm:t>
        <a:bodyPr/>
        <a:lstStyle/>
        <a:p>
          <a:r>
            <a:rPr lang="pt-BR" dirty="0"/>
            <a:t>Conectar</a:t>
          </a:r>
        </a:p>
      </dgm:t>
    </dgm:pt>
    <dgm:pt modelId="{720C7290-3D4C-49EB-AD7C-CC63EE560A6B}" type="sibTrans" cxnId="{93E9411A-A6EC-4E3A-B391-F4BC5C01F24A}">
      <dgm:prSet/>
      <dgm:spPr/>
      <dgm:t>
        <a:bodyPr/>
        <a:lstStyle/>
        <a:p>
          <a:endParaRPr lang="pt-BR"/>
        </a:p>
      </dgm:t>
    </dgm:pt>
    <dgm:pt modelId="{B578BB79-88F8-4088-A21B-91DE7DF4244F}" type="parTrans" cxnId="{93E9411A-A6EC-4E3A-B391-F4BC5C01F24A}">
      <dgm:prSet/>
      <dgm:spPr/>
      <dgm:t>
        <a:bodyPr/>
        <a:lstStyle/>
        <a:p>
          <a:endParaRPr lang="pt-BR"/>
        </a:p>
      </dgm:t>
    </dgm:pt>
    <dgm:pt modelId="{91D447AC-5C1A-4309-9AFC-C5AB5D1499D2}">
      <dgm:prSet phldrT="[Texto]"/>
      <dgm:spPr/>
      <dgm:t>
        <a:bodyPr/>
        <a:lstStyle/>
        <a:p>
          <a:r>
            <a:rPr lang="pt-BR" dirty="0"/>
            <a:t>Acolher</a:t>
          </a:r>
        </a:p>
      </dgm:t>
    </dgm:pt>
    <dgm:pt modelId="{F6A9168B-B63C-49DA-8C63-415CF87563B1}" type="sibTrans" cxnId="{A62683BB-BD11-4E79-9243-24A6CC29D0A7}">
      <dgm:prSet/>
      <dgm:spPr/>
      <dgm:t>
        <a:bodyPr/>
        <a:lstStyle/>
        <a:p>
          <a:endParaRPr lang="pt-BR"/>
        </a:p>
      </dgm:t>
    </dgm:pt>
    <dgm:pt modelId="{A91991F3-C146-4B60-815A-02E1752AE20A}" type="parTrans" cxnId="{A62683BB-BD11-4E79-9243-24A6CC29D0A7}">
      <dgm:prSet/>
      <dgm:spPr/>
      <dgm:t>
        <a:bodyPr/>
        <a:lstStyle/>
        <a:p>
          <a:endParaRPr lang="pt-BR"/>
        </a:p>
      </dgm:t>
    </dgm:pt>
    <dgm:pt modelId="{4E7A8078-D3C1-45D3-8353-A5189D57BAB3}" type="pres">
      <dgm:prSet presAssocID="{2DD4048D-246C-42E1-8D0E-208D02D86101}" presName="diagram" presStyleCnt="0">
        <dgm:presLayoutVars>
          <dgm:dir/>
          <dgm:resizeHandles val="exact"/>
        </dgm:presLayoutVars>
      </dgm:prSet>
      <dgm:spPr/>
    </dgm:pt>
    <dgm:pt modelId="{18B5FF60-5A28-4C37-BB55-F1ECB1066C28}" type="pres">
      <dgm:prSet presAssocID="{82AAD744-0E46-48F2-9CB3-0EE14E0608D8}" presName="node" presStyleLbl="node1" presStyleIdx="0" presStyleCnt="12">
        <dgm:presLayoutVars>
          <dgm:bulletEnabled val="1"/>
        </dgm:presLayoutVars>
      </dgm:prSet>
      <dgm:spPr/>
    </dgm:pt>
    <dgm:pt modelId="{3EEA9BEC-5C34-4894-BA24-31FC58024B15}" type="pres">
      <dgm:prSet presAssocID="{D52329B3-29D4-4A9E-BD65-2B63CBD4B93B}" presName="sibTrans" presStyleCnt="0"/>
      <dgm:spPr/>
    </dgm:pt>
    <dgm:pt modelId="{7CE6F0C1-B40B-4209-9D73-BA4820C5A0EA}" type="pres">
      <dgm:prSet presAssocID="{762F74AA-1852-4980-A4F5-70516941DFDA}" presName="node" presStyleLbl="node1" presStyleIdx="1" presStyleCnt="12">
        <dgm:presLayoutVars>
          <dgm:bulletEnabled val="1"/>
        </dgm:presLayoutVars>
      </dgm:prSet>
      <dgm:spPr/>
    </dgm:pt>
    <dgm:pt modelId="{DE0187F1-72CD-4575-A82B-75A3CFCF94BC}" type="pres">
      <dgm:prSet presAssocID="{DD062196-A6D9-4EC7-A3A8-3DEF31C7C2A1}" presName="sibTrans" presStyleCnt="0"/>
      <dgm:spPr/>
    </dgm:pt>
    <dgm:pt modelId="{7CCE5819-E1E7-4DB3-8E79-C3B5D8AED20E}" type="pres">
      <dgm:prSet presAssocID="{372C2642-E286-4178-A97F-DBF2E482F0EE}" presName="node" presStyleLbl="node1" presStyleIdx="2" presStyleCnt="12">
        <dgm:presLayoutVars>
          <dgm:bulletEnabled val="1"/>
        </dgm:presLayoutVars>
      </dgm:prSet>
      <dgm:spPr/>
    </dgm:pt>
    <dgm:pt modelId="{21E1A2B3-6CB9-4143-9BA5-B90FEA073E58}" type="pres">
      <dgm:prSet presAssocID="{556558A5-50E3-4974-9D6A-3CD5A8CF34DC}" presName="sibTrans" presStyleCnt="0"/>
      <dgm:spPr/>
    </dgm:pt>
    <dgm:pt modelId="{81F35CC5-33E7-4633-8FED-26976CE408E8}" type="pres">
      <dgm:prSet presAssocID="{230413BC-A09E-4E84-AD48-D7BEC1B4297B}" presName="node" presStyleLbl="node1" presStyleIdx="3" presStyleCnt="12">
        <dgm:presLayoutVars>
          <dgm:bulletEnabled val="1"/>
        </dgm:presLayoutVars>
      </dgm:prSet>
      <dgm:spPr/>
    </dgm:pt>
    <dgm:pt modelId="{545A3AF1-00C4-4C67-AC57-B88B5008AEF4}" type="pres">
      <dgm:prSet presAssocID="{D67DD207-A8E0-40E4-B63F-D16385B88CF0}" presName="sibTrans" presStyleCnt="0"/>
      <dgm:spPr/>
    </dgm:pt>
    <dgm:pt modelId="{3D055EE6-489F-4B3D-8CE5-0614B680E2DA}" type="pres">
      <dgm:prSet presAssocID="{6880C147-0A0C-4068-9D4B-2695829AFE2A}" presName="node" presStyleLbl="node1" presStyleIdx="4" presStyleCnt="12">
        <dgm:presLayoutVars>
          <dgm:bulletEnabled val="1"/>
        </dgm:presLayoutVars>
      </dgm:prSet>
      <dgm:spPr>
        <a:xfrm>
          <a:off x="2282" y="1653771"/>
          <a:ext cx="1811095" cy="1086657"/>
        </a:xfrm>
        <a:prstGeom prst="rect">
          <a:avLst/>
        </a:prstGeom>
      </dgm:spPr>
    </dgm:pt>
    <dgm:pt modelId="{36FD4F9E-2BB3-4192-A48A-912A705D8806}" type="pres">
      <dgm:prSet presAssocID="{E07A70C7-8E68-4BB2-BB6F-EC318501B940}" presName="sibTrans" presStyleCnt="0"/>
      <dgm:spPr/>
    </dgm:pt>
    <dgm:pt modelId="{8A84EA7D-66AC-4941-A67B-FF50D07F626B}" type="pres">
      <dgm:prSet presAssocID="{CCA92E5C-E38B-45A7-B12C-91E61A307E1C}" presName="node" presStyleLbl="node1" presStyleIdx="5" presStyleCnt="12">
        <dgm:presLayoutVars>
          <dgm:bulletEnabled val="1"/>
        </dgm:presLayoutVars>
      </dgm:prSet>
      <dgm:spPr/>
    </dgm:pt>
    <dgm:pt modelId="{ECA1213C-7168-49B1-845A-B1A266725913}" type="pres">
      <dgm:prSet presAssocID="{D2E61947-AA1F-46D9-93F6-6D96C1F27509}" presName="sibTrans" presStyleCnt="0"/>
      <dgm:spPr/>
    </dgm:pt>
    <dgm:pt modelId="{75B0CCE6-C451-499F-AC5A-CBFA7B41D6D2}" type="pres">
      <dgm:prSet presAssocID="{A3C4FB21-D732-4A47-85BD-730E7CE686BF}" presName="node" presStyleLbl="node1" presStyleIdx="6" presStyleCnt="12">
        <dgm:presLayoutVars>
          <dgm:bulletEnabled val="1"/>
        </dgm:presLayoutVars>
      </dgm:prSet>
      <dgm:spPr/>
    </dgm:pt>
    <dgm:pt modelId="{CF8F122D-F86E-4C28-9FA5-BEB1F0ADCE72}" type="pres">
      <dgm:prSet presAssocID="{B6AF9CD5-057C-4675-B0F8-1FCC6037E46B}" presName="sibTrans" presStyleCnt="0"/>
      <dgm:spPr/>
    </dgm:pt>
    <dgm:pt modelId="{10072B0C-9F58-4613-A353-0B13BFB35F37}" type="pres">
      <dgm:prSet presAssocID="{E92B3873-7DBF-44AF-9023-21B9F01C91FD}" presName="node" presStyleLbl="node1" presStyleIdx="7" presStyleCnt="12">
        <dgm:presLayoutVars>
          <dgm:bulletEnabled val="1"/>
        </dgm:presLayoutVars>
      </dgm:prSet>
      <dgm:spPr/>
    </dgm:pt>
    <dgm:pt modelId="{21127621-9CCB-4E4A-9D71-4C4B243EC784}" type="pres">
      <dgm:prSet presAssocID="{48DB0099-2B03-48DA-9422-C7DC8664E09C}" presName="sibTrans" presStyleCnt="0"/>
      <dgm:spPr/>
    </dgm:pt>
    <dgm:pt modelId="{4FB3C9D8-AE8C-437E-A4BB-BAEA0BAA13EF}" type="pres">
      <dgm:prSet presAssocID="{68390DA2-FF8E-4147-AD97-746EB8525460}" presName="node" presStyleLbl="node1" presStyleIdx="8" presStyleCnt="12">
        <dgm:presLayoutVars>
          <dgm:bulletEnabled val="1"/>
        </dgm:presLayoutVars>
      </dgm:prSet>
      <dgm:spPr/>
    </dgm:pt>
    <dgm:pt modelId="{13C7BA2E-7AB7-4C4E-ABBF-FB5A13602CB1}" type="pres">
      <dgm:prSet presAssocID="{4C7C72C7-87CD-4BBB-B631-08B1C184B2EC}" presName="sibTrans" presStyleCnt="0"/>
      <dgm:spPr/>
    </dgm:pt>
    <dgm:pt modelId="{2EAE1CB0-6CC3-4475-8035-2490952A9AAF}" type="pres">
      <dgm:prSet presAssocID="{632C5E79-441A-470C-BFC6-1B8DCF1D39B2}" presName="node" presStyleLbl="node1" presStyleIdx="9" presStyleCnt="12">
        <dgm:presLayoutVars>
          <dgm:bulletEnabled val="1"/>
        </dgm:presLayoutVars>
      </dgm:prSet>
      <dgm:spPr/>
    </dgm:pt>
    <dgm:pt modelId="{9CF66795-F985-45CA-A351-FFA60824B1B3}" type="pres">
      <dgm:prSet presAssocID="{DD66CB43-B8C8-481A-A99F-6C023EC68763}" presName="sibTrans" presStyleCnt="0"/>
      <dgm:spPr/>
    </dgm:pt>
    <dgm:pt modelId="{A5EDC110-0ADD-47EC-80E6-77563FB1702E}" type="pres">
      <dgm:prSet presAssocID="{C7CB2ACB-6178-4CC7-9BB7-63DCE905977E}" presName="node" presStyleLbl="node1" presStyleIdx="10" presStyleCnt="12">
        <dgm:presLayoutVars>
          <dgm:bulletEnabled val="1"/>
        </dgm:presLayoutVars>
      </dgm:prSet>
      <dgm:spPr/>
    </dgm:pt>
    <dgm:pt modelId="{027B8A0C-5AEA-4ABB-B61F-C4F26DEEAF67}" type="pres">
      <dgm:prSet presAssocID="{720C7290-3D4C-49EB-AD7C-CC63EE560A6B}" presName="sibTrans" presStyleCnt="0"/>
      <dgm:spPr/>
    </dgm:pt>
    <dgm:pt modelId="{B5F4C983-E35F-4005-B508-09B54A3BBD31}" type="pres">
      <dgm:prSet presAssocID="{91D447AC-5C1A-4309-9AFC-C5AB5D1499D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D4C6601-5479-4528-9292-5CF8C98D4E35}" type="presOf" srcId="{68390DA2-FF8E-4147-AD97-746EB8525460}" destId="{4FB3C9D8-AE8C-437E-A4BB-BAEA0BAA13EF}" srcOrd="0" destOrd="0" presId="urn:microsoft.com/office/officeart/2005/8/layout/default"/>
    <dgm:cxn modelId="{6921580D-3A6D-4211-A9DB-494192F0C1DD}" srcId="{2DD4048D-246C-42E1-8D0E-208D02D86101}" destId="{E92B3873-7DBF-44AF-9023-21B9F01C91FD}" srcOrd="7" destOrd="0" parTransId="{6BEBA823-3D61-4E03-8AB3-CCCC84C29A72}" sibTransId="{48DB0099-2B03-48DA-9422-C7DC8664E09C}"/>
    <dgm:cxn modelId="{93E9411A-A6EC-4E3A-B391-F4BC5C01F24A}" srcId="{2DD4048D-246C-42E1-8D0E-208D02D86101}" destId="{C7CB2ACB-6178-4CC7-9BB7-63DCE905977E}" srcOrd="10" destOrd="0" parTransId="{B578BB79-88F8-4088-A21B-91DE7DF4244F}" sibTransId="{720C7290-3D4C-49EB-AD7C-CC63EE560A6B}"/>
    <dgm:cxn modelId="{9CC05B1D-17AD-40FE-81AC-E490EEA19F7D}" srcId="{2DD4048D-246C-42E1-8D0E-208D02D86101}" destId="{762F74AA-1852-4980-A4F5-70516941DFDA}" srcOrd="1" destOrd="0" parTransId="{29E4B917-3C69-4919-8109-BFAE9AB06B58}" sibTransId="{DD062196-A6D9-4EC7-A3A8-3DEF31C7C2A1}"/>
    <dgm:cxn modelId="{96E9FA2A-114C-4E43-8815-9F7943F404AF}" srcId="{2DD4048D-246C-42E1-8D0E-208D02D86101}" destId="{A3C4FB21-D732-4A47-85BD-730E7CE686BF}" srcOrd="6" destOrd="0" parTransId="{75DC630C-43D8-4E8E-B68C-F12D41C41274}" sibTransId="{B6AF9CD5-057C-4675-B0F8-1FCC6037E46B}"/>
    <dgm:cxn modelId="{6AEA7C5D-7230-403F-B177-0A4AAAAF0976}" type="presOf" srcId="{762F74AA-1852-4980-A4F5-70516941DFDA}" destId="{7CE6F0C1-B40B-4209-9D73-BA4820C5A0EA}" srcOrd="0" destOrd="0" presId="urn:microsoft.com/office/officeart/2005/8/layout/default"/>
    <dgm:cxn modelId="{0764D461-B193-4E34-9F50-36153509EAB4}" srcId="{2DD4048D-246C-42E1-8D0E-208D02D86101}" destId="{372C2642-E286-4178-A97F-DBF2E482F0EE}" srcOrd="2" destOrd="0" parTransId="{FABC0331-3B42-44C1-A9BF-FDFADFC886C5}" sibTransId="{556558A5-50E3-4974-9D6A-3CD5A8CF34DC}"/>
    <dgm:cxn modelId="{FC8E1D43-CA23-43B6-9147-2B2F622A2EAA}" srcId="{2DD4048D-246C-42E1-8D0E-208D02D86101}" destId="{82AAD744-0E46-48F2-9CB3-0EE14E0608D8}" srcOrd="0" destOrd="0" parTransId="{6DEAE8E6-B478-4227-892A-CAF86FD6B5EF}" sibTransId="{D52329B3-29D4-4A9E-BD65-2B63CBD4B93B}"/>
    <dgm:cxn modelId="{390F5F48-C47B-4173-9FE8-A3247DB60EC8}" srcId="{2DD4048D-246C-42E1-8D0E-208D02D86101}" destId="{230413BC-A09E-4E84-AD48-D7BEC1B4297B}" srcOrd="3" destOrd="0" parTransId="{DAD1DB66-727F-4BF7-9E0A-4429D55A7382}" sibTransId="{D67DD207-A8E0-40E4-B63F-D16385B88CF0}"/>
    <dgm:cxn modelId="{22B7324B-E333-4795-B517-10EA68CD9145}" srcId="{2DD4048D-246C-42E1-8D0E-208D02D86101}" destId="{632C5E79-441A-470C-BFC6-1B8DCF1D39B2}" srcOrd="9" destOrd="0" parTransId="{BB7D756A-3075-49F0-96DF-12144D17C469}" sibTransId="{DD66CB43-B8C8-481A-A99F-6C023EC68763}"/>
    <dgm:cxn modelId="{D9720A72-760F-41CC-A144-E3838CE48DA7}" srcId="{2DD4048D-246C-42E1-8D0E-208D02D86101}" destId="{6880C147-0A0C-4068-9D4B-2695829AFE2A}" srcOrd="4" destOrd="0" parTransId="{10BB3353-204F-45CD-BAB0-817969CB0B2B}" sibTransId="{E07A70C7-8E68-4BB2-BB6F-EC318501B940}"/>
    <dgm:cxn modelId="{7E3C7674-73FC-450D-A31F-80C6AC26E9A7}" type="presOf" srcId="{C7CB2ACB-6178-4CC7-9BB7-63DCE905977E}" destId="{A5EDC110-0ADD-47EC-80E6-77563FB1702E}" srcOrd="0" destOrd="0" presId="urn:microsoft.com/office/officeart/2005/8/layout/default"/>
    <dgm:cxn modelId="{EC3C1D7F-9EEE-44C4-A114-A7CF7AE561E9}" type="presOf" srcId="{230413BC-A09E-4E84-AD48-D7BEC1B4297B}" destId="{81F35CC5-33E7-4633-8FED-26976CE408E8}" srcOrd="0" destOrd="0" presId="urn:microsoft.com/office/officeart/2005/8/layout/default"/>
    <dgm:cxn modelId="{DCA2F981-3895-40E4-A395-0342FE16E4F4}" type="presOf" srcId="{6880C147-0A0C-4068-9D4B-2695829AFE2A}" destId="{3D055EE6-489F-4B3D-8CE5-0614B680E2DA}" srcOrd="0" destOrd="0" presId="urn:microsoft.com/office/officeart/2005/8/layout/default"/>
    <dgm:cxn modelId="{BC8C9589-20AA-433C-A100-BC82A8C628DC}" type="presOf" srcId="{91D447AC-5C1A-4309-9AFC-C5AB5D1499D2}" destId="{B5F4C983-E35F-4005-B508-09B54A3BBD31}" srcOrd="0" destOrd="0" presId="urn:microsoft.com/office/officeart/2005/8/layout/default"/>
    <dgm:cxn modelId="{DFC6388B-34DD-4A28-A8FD-9B4281669248}" type="presOf" srcId="{632C5E79-441A-470C-BFC6-1B8DCF1D39B2}" destId="{2EAE1CB0-6CC3-4475-8035-2490952A9AAF}" srcOrd="0" destOrd="0" presId="urn:microsoft.com/office/officeart/2005/8/layout/default"/>
    <dgm:cxn modelId="{A546DD8F-7325-42F5-8743-DA966271EB9C}" srcId="{2DD4048D-246C-42E1-8D0E-208D02D86101}" destId="{CCA92E5C-E38B-45A7-B12C-91E61A307E1C}" srcOrd="5" destOrd="0" parTransId="{C0B98E6C-FA1A-48B5-A053-35DA5D986888}" sibTransId="{D2E61947-AA1F-46D9-93F6-6D96C1F27509}"/>
    <dgm:cxn modelId="{2720E7AA-084E-4E9F-8E0B-0C73CC5A61B9}" srcId="{2DD4048D-246C-42E1-8D0E-208D02D86101}" destId="{68390DA2-FF8E-4147-AD97-746EB8525460}" srcOrd="8" destOrd="0" parTransId="{CFF7EB50-41D0-4185-A6C9-DE906FEF1DC2}" sibTransId="{4C7C72C7-87CD-4BBB-B631-08B1C184B2EC}"/>
    <dgm:cxn modelId="{E27462B3-B26B-4A29-90F6-62BB5B965A54}" type="presOf" srcId="{2DD4048D-246C-42E1-8D0E-208D02D86101}" destId="{4E7A8078-D3C1-45D3-8353-A5189D57BAB3}" srcOrd="0" destOrd="0" presId="urn:microsoft.com/office/officeart/2005/8/layout/default"/>
    <dgm:cxn modelId="{A62683BB-BD11-4E79-9243-24A6CC29D0A7}" srcId="{2DD4048D-246C-42E1-8D0E-208D02D86101}" destId="{91D447AC-5C1A-4309-9AFC-C5AB5D1499D2}" srcOrd="11" destOrd="0" parTransId="{A91991F3-C146-4B60-815A-02E1752AE20A}" sibTransId="{F6A9168B-B63C-49DA-8C63-415CF87563B1}"/>
    <dgm:cxn modelId="{D3E9BCBE-049D-414F-85BF-A9D637D35B81}" type="presOf" srcId="{E92B3873-7DBF-44AF-9023-21B9F01C91FD}" destId="{10072B0C-9F58-4613-A353-0B13BFB35F37}" srcOrd="0" destOrd="0" presId="urn:microsoft.com/office/officeart/2005/8/layout/default"/>
    <dgm:cxn modelId="{8FF54DC2-CFDE-417C-BFC9-3B07A18B7062}" type="presOf" srcId="{CCA92E5C-E38B-45A7-B12C-91E61A307E1C}" destId="{8A84EA7D-66AC-4941-A67B-FF50D07F626B}" srcOrd="0" destOrd="0" presId="urn:microsoft.com/office/officeart/2005/8/layout/default"/>
    <dgm:cxn modelId="{F3EDC9E3-20A1-43FE-A329-9158D8270795}" type="presOf" srcId="{A3C4FB21-D732-4A47-85BD-730E7CE686BF}" destId="{75B0CCE6-C451-499F-AC5A-CBFA7B41D6D2}" srcOrd="0" destOrd="0" presId="urn:microsoft.com/office/officeart/2005/8/layout/default"/>
    <dgm:cxn modelId="{2BBD38E5-6448-49CC-AB2B-682B029510D9}" type="presOf" srcId="{372C2642-E286-4178-A97F-DBF2E482F0EE}" destId="{7CCE5819-E1E7-4DB3-8E79-C3B5D8AED20E}" srcOrd="0" destOrd="0" presId="urn:microsoft.com/office/officeart/2005/8/layout/default"/>
    <dgm:cxn modelId="{F034D2E6-8F0F-47D0-B5AF-6ED085812EA1}" type="presOf" srcId="{82AAD744-0E46-48F2-9CB3-0EE14E0608D8}" destId="{18B5FF60-5A28-4C37-BB55-F1ECB1066C28}" srcOrd="0" destOrd="0" presId="urn:microsoft.com/office/officeart/2005/8/layout/default"/>
    <dgm:cxn modelId="{DE236A69-5B3F-453A-86AA-3B4348E54DFA}" type="presParOf" srcId="{4E7A8078-D3C1-45D3-8353-A5189D57BAB3}" destId="{18B5FF60-5A28-4C37-BB55-F1ECB1066C28}" srcOrd="0" destOrd="0" presId="urn:microsoft.com/office/officeart/2005/8/layout/default"/>
    <dgm:cxn modelId="{5F4C4335-B62E-4E45-AA0B-108BC8494C6C}" type="presParOf" srcId="{4E7A8078-D3C1-45D3-8353-A5189D57BAB3}" destId="{3EEA9BEC-5C34-4894-BA24-31FC58024B15}" srcOrd="1" destOrd="0" presId="urn:microsoft.com/office/officeart/2005/8/layout/default"/>
    <dgm:cxn modelId="{18DA0A5C-773D-4ED7-B068-1D7FA8552EE8}" type="presParOf" srcId="{4E7A8078-D3C1-45D3-8353-A5189D57BAB3}" destId="{7CE6F0C1-B40B-4209-9D73-BA4820C5A0EA}" srcOrd="2" destOrd="0" presId="urn:microsoft.com/office/officeart/2005/8/layout/default"/>
    <dgm:cxn modelId="{EB427BA3-322F-4FCE-8D7E-AC43B233CB7C}" type="presParOf" srcId="{4E7A8078-D3C1-45D3-8353-A5189D57BAB3}" destId="{DE0187F1-72CD-4575-A82B-75A3CFCF94BC}" srcOrd="3" destOrd="0" presId="urn:microsoft.com/office/officeart/2005/8/layout/default"/>
    <dgm:cxn modelId="{19AE4217-F286-483C-8551-3DFA5EEFFAFE}" type="presParOf" srcId="{4E7A8078-D3C1-45D3-8353-A5189D57BAB3}" destId="{7CCE5819-E1E7-4DB3-8E79-C3B5D8AED20E}" srcOrd="4" destOrd="0" presId="urn:microsoft.com/office/officeart/2005/8/layout/default"/>
    <dgm:cxn modelId="{96AC460E-3EA2-4CA3-B24E-7CDA5691CDE4}" type="presParOf" srcId="{4E7A8078-D3C1-45D3-8353-A5189D57BAB3}" destId="{21E1A2B3-6CB9-4143-9BA5-B90FEA073E58}" srcOrd="5" destOrd="0" presId="urn:microsoft.com/office/officeart/2005/8/layout/default"/>
    <dgm:cxn modelId="{6E8F5D3B-7888-49F1-B03F-60342369243C}" type="presParOf" srcId="{4E7A8078-D3C1-45D3-8353-A5189D57BAB3}" destId="{81F35CC5-33E7-4633-8FED-26976CE408E8}" srcOrd="6" destOrd="0" presId="urn:microsoft.com/office/officeart/2005/8/layout/default"/>
    <dgm:cxn modelId="{39CA4C06-49D3-41DA-ACB7-7D84ABB4EDFE}" type="presParOf" srcId="{4E7A8078-D3C1-45D3-8353-A5189D57BAB3}" destId="{545A3AF1-00C4-4C67-AC57-B88B5008AEF4}" srcOrd="7" destOrd="0" presId="urn:microsoft.com/office/officeart/2005/8/layout/default"/>
    <dgm:cxn modelId="{DAE3EF75-E3A3-4587-B149-E04E89AC0A51}" type="presParOf" srcId="{4E7A8078-D3C1-45D3-8353-A5189D57BAB3}" destId="{3D055EE6-489F-4B3D-8CE5-0614B680E2DA}" srcOrd="8" destOrd="0" presId="urn:microsoft.com/office/officeart/2005/8/layout/default"/>
    <dgm:cxn modelId="{A6C34416-8B64-448A-92A0-1766FF191F8B}" type="presParOf" srcId="{4E7A8078-D3C1-45D3-8353-A5189D57BAB3}" destId="{36FD4F9E-2BB3-4192-A48A-912A705D8806}" srcOrd="9" destOrd="0" presId="urn:microsoft.com/office/officeart/2005/8/layout/default"/>
    <dgm:cxn modelId="{72823740-8EA0-4C6F-A248-78B2A4C22A97}" type="presParOf" srcId="{4E7A8078-D3C1-45D3-8353-A5189D57BAB3}" destId="{8A84EA7D-66AC-4941-A67B-FF50D07F626B}" srcOrd="10" destOrd="0" presId="urn:microsoft.com/office/officeart/2005/8/layout/default"/>
    <dgm:cxn modelId="{44C8455A-DF89-4373-B0A4-E0F9EE21D24C}" type="presParOf" srcId="{4E7A8078-D3C1-45D3-8353-A5189D57BAB3}" destId="{ECA1213C-7168-49B1-845A-B1A266725913}" srcOrd="11" destOrd="0" presId="urn:microsoft.com/office/officeart/2005/8/layout/default"/>
    <dgm:cxn modelId="{FE70D318-4F4D-430D-8EA0-37A7D4910B86}" type="presParOf" srcId="{4E7A8078-D3C1-45D3-8353-A5189D57BAB3}" destId="{75B0CCE6-C451-499F-AC5A-CBFA7B41D6D2}" srcOrd="12" destOrd="0" presId="urn:microsoft.com/office/officeart/2005/8/layout/default"/>
    <dgm:cxn modelId="{D224ECA4-DA00-474E-84C6-60BC64B54280}" type="presParOf" srcId="{4E7A8078-D3C1-45D3-8353-A5189D57BAB3}" destId="{CF8F122D-F86E-4C28-9FA5-BEB1F0ADCE72}" srcOrd="13" destOrd="0" presId="urn:microsoft.com/office/officeart/2005/8/layout/default"/>
    <dgm:cxn modelId="{5E689B51-6122-4267-9FB6-2AF6B06AFC7E}" type="presParOf" srcId="{4E7A8078-D3C1-45D3-8353-A5189D57BAB3}" destId="{10072B0C-9F58-4613-A353-0B13BFB35F37}" srcOrd="14" destOrd="0" presId="urn:microsoft.com/office/officeart/2005/8/layout/default"/>
    <dgm:cxn modelId="{39DF1801-654D-4F2E-B444-79E5FC175540}" type="presParOf" srcId="{4E7A8078-D3C1-45D3-8353-A5189D57BAB3}" destId="{21127621-9CCB-4E4A-9D71-4C4B243EC784}" srcOrd="15" destOrd="0" presId="urn:microsoft.com/office/officeart/2005/8/layout/default"/>
    <dgm:cxn modelId="{FD98FFDF-CA07-4F60-9D75-DB8A385F9046}" type="presParOf" srcId="{4E7A8078-D3C1-45D3-8353-A5189D57BAB3}" destId="{4FB3C9D8-AE8C-437E-A4BB-BAEA0BAA13EF}" srcOrd="16" destOrd="0" presId="urn:microsoft.com/office/officeart/2005/8/layout/default"/>
    <dgm:cxn modelId="{ADB09114-EF44-4024-A697-2E30EF62022C}" type="presParOf" srcId="{4E7A8078-D3C1-45D3-8353-A5189D57BAB3}" destId="{13C7BA2E-7AB7-4C4E-ABBF-FB5A13602CB1}" srcOrd="17" destOrd="0" presId="urn:microsoft.com/office/officeart/2005/8/layout/default"/>
    <dgm:cxn modelId="{8853F9FB-471C-4755-AD97-DF98B91FC56A}" type="presParOf" srcId="{4E7A8078-D3C1-45D3-8353-A5189D57BAB3}" destId="{2EAE1CB0-6CC3-4475-8035-2490952A9AAF}" srcOrd="18" destOrd="0" presId="urn:microsoft.com/office/officeart/2005/8/layout/default"/>
    <dgm:cxn modelId="{67F52627-D93E-431B-88DB-453645493019}" type="presParOf" srcId="{4E7A8078-D3C1-45D3-8353-A5189D57BAB3}" destId="{9CF66795-F985-45CA-A351-FFA60824B1B3}" srcOrd="19" destOrd="0" presId="urn:microsoft.com/office/officeart/2005/8/layout/default"/>
    <dgm:cxn modelId="{F1956BD7-6D08-453A-964B-561D5A85CD2D}" type="presParOf" srcId="{4E7A8078-D3C1-45D3-8353-A5189D57BAB3}" destId="{A5EDC110-0ADD-47EC-80E6-77563FB1702E}" srcOrd="20" destOrd="0" presId="urn:microsoft.com/office/officeart/2005/8/layout/default"/>
    <dgm:cxn modelId="{35A2EBFE-190D-4B5B-BA10-9D59513A0724}" type="presParOf" srcId="{4E7A8078-D3C1-45D3-8353-A5189D57BAB3}" destId="{027B8A0C-5AEA-4ABB-B61F-C4F26DEEAF67}" srcOrd="21" destOrd="0" presId="urn:microsoft.com/office/officeart/2005/8/layout/default"/>
    <dgm:cxn modelId="{27348566-16FE-4483-AF45-ECB505D109F9}" type="presParOf" srcId="{4E7A8078-D3C1-45D3-8353-A5189D57BAB3}" destId="{B5F4C983-E35F-4005-B508-09B54A3BBD3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5FF60-5A28-4C37-BB55-F1ECB1066C28}">
      <dsp:nvSpPr>
        <dsp:cNvPr id="0" name=""/>
        <dsp:cNvSpPr/>
      </dsp:nvSpPr>
      <dsp:spPr>
        <a:xfrm>
          <a:off x="2282" y="386004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Empatia</a:t>
          </a:r>
        </a:p>
      </dsp:txBody>
      <dsp:txXfrm>
        <a:off x="2282" y="386004"/>
        <a:ext cx="1811095" cy="1086657"/>
      </dsp:txXfrm>
    </dsp:sp>
    <dsp:sp modelId="{24A5DED4-DA5C-4942-AC26-A9C7346DA33B}">
      <dsp:nvSpPr>
        <dsp:cNvPr id="0" name=""/>
        <dsp:cNvSpPr/>
      </dsp:nvSpPr>
      <dsp:spPr>
        <a:xfrm>
          <a:off x="1994488" y="386004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Comunicar</a:t>
          </a:r>
        </a:p>
      </dsp:txBody>
      <dsp:txXfrm>
        <a:off x="1994488" y="386004"/>
        <a:ext cx="1811095" cy="1086657"/>
      </dsp:txXfrm>
    </dsp:sp>
    <dsp:sp modelId="{75BCA154-9F75-4DB9-99AA-39A47318D01C}">
      <dsp:nvSpPr>
        <dsp:cNvPr id="0" name=""/>
        <dsp:cNvSpPr/>
      </dsp:nvSpPr>
      <dsp:spPr>
        <a:xfrm>
          <a:off x="3986693" y="386004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Controle emocional</a:t>
          </a:r>
        </a:p>
      </dsp:txBody>
      <dsp:txXfrm>
        <a:off x="3986693" y="386004"/>
        <a:ext cx="1811095" cy="1086657"/>
      </dsp:txXfrm>
    </dsp:sp>
    <dsp:sp modelId="{3D055EE6-489F-4B3D-8CE5-0614B680E2DA}">
      <dsp:nvSpPr>
        <dsp:cNvPr id="0" name=""/>
        <dsp:cNvSpPr/>
      </dsp:nvSpPr>
      <dsp:spPr>
        <a:xfrm>
          <a:off x="5978898" y="386004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Flexibilizar</a:t>
          </a:r>
        </a:p>
      </dsp:txBody>
      <dsp:txXfrm>
        <a:off x="5978898" y="386004"/>
        <a:ext cx="1811095" cy="1086657"/>
      </dsp:txXfrm>
    </dsp:sp>
    <dsp:sp modelId="{8A84EA7D-66AC-4941-A67B-FF50D07F626B}">
      <dsp:nvSpPr>
        <dsp:cNvPr id="0" name=""/>
        <dsp:cNvSpPr/>
      </dsp:nvSpPr>
      <dsp:spPr>
        <a:xfrm>
          <a:off x="2282" y="1653771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Persuadir</a:t>
          </a:r>
        </a:p>
      </dsp:txBody>
      <dsp:txXfrm>
        <a:off x="2282" y="1653771"/>
        <a:ext cx="1811095" cy="1086657"/>
      </dsp:txXfrm>
    </dsp:sp>
    <dsp:sp modelId="{75B0CCE6-C451-499F-AC5A-CBFA7B41D6D2}">
      <dsp:nvSpPr>
        <dsp:cNvPr id="0" name=""/>
        <dsp:cNvSpPr/>
      </dsp:nvSpPr>
      <dsp:spPr>
        <a:xfrm>
          <a:off x="1994488" y="1653771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Relacionar</a:t>
          </a:r>
        </a:p>
      </dsp:txBody>
      <dsp:txXfrm>
        <a:off x="1994488" y="1653771"/>
        <a:ext cx="1811095" cy="1086657"/>
      </dsp:txXfrm>
    </dsp:sp>
    <dsp:sp modelId="{10072B0C-9F58-4613-A353-0B13BFB35F37}">
      <dsp:nvSpPr>
        <dsp:cNvPr id="0" name=""/>
        <dsp:cNvSpPr/>
      </dsp:nvSpPr>
      <dsp:spPr>
        <a:xfrm>
          <a:off x="3986693" y="1653771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Influenciar</a:t>
          </a:r>
        </a:p>
      </dsp:txBody>
      <dsp:txXfrm>
        <a:off x="3986693" y="1653771"/>
        <a:ext cx="1811095" cy="1086657"/>
      </dsp:txXfrm>
    </dsp:sp>
    <dsp:sp modelId="{4FB3C9D8-AE8C-437E-A4BB-BAEA0BAA13EF}">
      <dsp:nvSpPr>
        <dsp:cNvPr id="0" name=""/>
        <dsp:cNvSpPr/>
      </dsp:nvSpPr>
      <dsp:spPr>
        <a:xfrm>
          <a:off x="5978898" y="1653771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Motivar</a:t>
          </a:r>
        </a:p>
      </dsp:txBody>
      <dsp:txXfrm>
        <a:off x="5978898" y="1653771"/>
        <a:ext cx="1811095" cy="1086657"/>
      </dsp:txXfrm>
    </dsp:sp>
    <dsp:sp modelId="{2EAE1CB0-6CC3-4475-8035-2490952A9AAF}">
      <dsp:nvSpPr>
        <dsp:cNvPr id="0" name=""/>
        <dsp:cNvSpPr/>
      </dsp:nvSpPr>
      <dsp:spPr>
        <a:xfrm>
          <a:off x="2282" y="2921538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Negociar</a:t>
          </a:r>
        </a:p>
      </dsp:txBody>
      <dsp:txXfrm>
        <a:off x="2282" y="2921538"/>
        <a:ext cx="1811095" cy="1086657"/>
      </dsp:txXfrm>
    </dsp:sp>
    <dsp:sp modelId="{A5EDC110-0ADD-47EC-80E6-77563FB1702E}">
      <dsp:nvSpPr>
        <dsp:cNvPr id="0" name=""/>
        <dsp:cNvSpPr/>
      </dsp:nvSpPr>
      <dsp:spPr>
        <a:xfrm>
          <a:off x="1994488" y="2921538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Planejar</a:t>
          </a:r>
        </a:p>
      </dsp:txBody>
      <dsp:txXfrm>
        <a:off x="1994488" y="2921538"/>
        <a:ext cx="1811095" cy="1086657"/>
      </dsp:txXfrm>
    </dsp:sp>
    <dsp:sp modelId="{B5F4C983-E35F-4005-B508-09B54A3BBD31}">
      <dsp:nvSpPr>
        <dsp:cNvPr id="0" name=""/>
        <dsp:cNvSpPr/>
      </dsp:nvSpPr>
      <dsp:spPr>
        <a:xfrm>
          <a:off x="3986693" y="2921538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Trabalhar em equipe</a:t>
          </a:r>
        </a:p>
      </dsp:txBody>
      <dsp:txXfrm>
        <a:off x="3986693" y="2921538"/>
        <a:ext cx="1811095" cy="1086657"/>
      </dsp:txXfrm>
    </dsp:sp>
    <dsp:sp modelId="{35AF9669-1562-4400-90EB-A15BD398B8F0}">
      <dsp:nvSpPr>
        <dsp:cNvPr id="0" name=""/>
        <dsp:cNvSpPr/>
      </dsp:nvSpPr>
      <dsp:spPr>
        <a:xfrm>
          <a:off x="5978898" y="2921538"/>
          <a:ext cx="1811095" cy="10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Engajar</a:t>
          </a:r>
        </a:p>
      </dsp:txBody>
      <dsp:txXfrm>
        <a:off x="5978898" y="2921538"/>
        <a:ext cx="1811095" cy="1086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5FF60-5A28-4C37-BB55-F1ECB1066C28}">
      <dsp:nvSpPr>
        <dsp:cNvPr id="0" name=""/>
        <dsp:cNvSpPr/>
      </dsp:nvSpPr>
      <dsp:spPr>
        <a:xfrm>
          <a:off x="2512" y="197299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Colaborar</a:t>
          </a:r>
        </a:p>
      </dsp:txBody>
      <dsp:txXfrm>
        <a:off x="2512" y="197299"/>
        <a:ext cx="1993174" cy="1195904"/>
      </dsp:txXfrm>
    </dsp:sp>
    <dsp:sp modelId="{7CE6F0C1-B40B-4209-9D73-BA4820C5A0EA}">
      <dsp:nvSpPr>
        <dsp:cNvPr id="0" name=""/>
        <dsp:cNvSpPr/>
      </dsp:nvSpPr>
      <dsp:spPr>
        <a:xfrm>
          <a:off x="2195004" y="197299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Provocar</a:t>
          </a:r>
        </a:p>
      </dsp:txBody>
      <dsp:txXfrm>
        <a:off x="2195004" y="197299"/>
        <a:ext cx="1993174" cy="1195904"/>
      </dsp:txXfrm>
    </dsp:sp>
    <dsp:sp modelId="{7CCE5819-E1E7-4DB3-8E79-C3B5D8AED20E}">
      <dsp:nvSpPr>
        <dsp:cNvPr id="0" name=""/>
        <dsp:cNvSpPr/>
      </dsp:nvSpPr>
      <dsp:spPr>
        <a:xfrm>
          <a:off x="4387496" y="197299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Perguntar</a:t>
          </a:r>
        </a:p>
      </dsp:txBody>
      <dsp:txXfrm>
        <a:off x="4387496" y="197299"/>
        <a:ext cx="1993174" cy="1195904"/>
      </dsp:txXfrm>
    </dsp:sp>
    <dsp:sp modelId="{81F35CC5-33E7-4633-8FED-26976CE408E8}">
      <dsp:nvSpPr>
        <dsp:cNvPr id="0" name=""/>
        <dsp:cNvSpPr/>
      </dsp:nvSpPr>
      <dsp:spPr>
        <a:xfrm>
          <a:off x="6579988" y="197299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Trocar</a:t>
          </a:r>
        </a:p>
      </dsp:txBody>
      <dsp:txXfrm>
        <a:off x="6579988" y="197299"/>
        <a:ext cx="1993174" cy="1195904"/>
      </dsp:txXfrm>
    </dsp:sp>
    <dsp:sp modelId="{3D055EE6-489F-4B3D-8CE5-0614B680E2DA}">
      <dsp:nvSpPr>
        <dsp:cNvPr id="0" name=""/>
        <dsp:cNvSpPr/>
      </dsp:nvSpPr>
      <dsp:spPr>
        <a:xfrm>
          <a:off x="2512" y="1592521"/>
          <a:ext cx="1993174" cy="1195904"/>
        </a:xfrm>
        <a:prstGeom prst="rect">
          <a:avLst/>
        </a:prstGeom>
        <a:solidFill>
          <a:srgbClr val="005A9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rgbClr val="FFFFFF"/>
              </a:solidFill>
              <a:latin typeface="Lucida Grande"/>
              <a:ea typeface="+mn-ea"/>
              <a:cs typeface="+mn-cs"/>
            </a:rPr>
            <a:t>Interessar</a:t>
          </a:r>
        </a:p>
      </dsp:txBody>
      <dsp:txXfrm>
        <a:off x="2512" y="1592521"/>
        <a:ext cx="1993174" cy="1195904"/>
      </dsp:txXfrm>
    </dsp:sp>
    <dsp:sp modelId="{8A84EA7D-66AC-4941-A67B-FF50D07F626B}">
      <dsp:nvSpPr>
        <dsp:cNvPr id="0" name=""/>
        <dsp:cNvSpPr/>
      </dsp:nvSpPr>
      <dsp:spPr>
        <a:xfrm>
          <a:off x="2195004" y="1592521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Construir</a:t>
          </a:r>
        </a:p>
      </dsp:txBody>
      <dsp:txXfrm>
        <a:off x="2195004" y="1592521"/>
        <a:ext cx="1993174" cy="1195904"/>
      </dsp:txXfrm>
    </dsp:sp>
    <dsp:sp modelId="{75B0CCE6-C451-499F-AC5A-CBFA7B41D6D2}">
      <dsp:nvSpPr>
        <dsp:cNvPr id="0" name=""/>
        <dsp:cNvSpPr/>
      </dsp:nvSpPr>
      <dsp:spPr>
        <a:xfrm>
          <a:off x="4387496" y="1592521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Planejar</a:t>
          </a:r>
        </a:p>
      </dsp:txBody>
      <dsp:txXfrm>
        <a:off x="4387496" y="1592521"/>
        <a:ext cx="1993174" cy="1195904"/>
      </dsp:txXfrm>
    </dsp:sp>
    <dsp:sp modelId="{10072B0C-9F58-4613-A353-0B13BFB35F37}">
      <dsp:nvSpPr>
        <dsp:cNvPr id="0" name=""/>
        <dsp:cNvSpPr/>
      </dsp:nvSpPr>
      <dsp:spPr>
        <a:xfrm>
          <a:off x="6579988" y="1592521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Envolver</a:t>
          </a:r>
        </a:p>
      </dsp:txBody>
      <dsp:txXfrm>
        <a:off x="6579988" y="1592521"/>
        <a:ext cx="1993174" cy="1195904"/>
      </dsp:txXfrm>
    </dsp:sp>
    <dsp:sp modelId="{4FB3C9D8-AE8C-437E-A4BB-BAEA0BAA13EF}">
      <dsp:nvSpPr>
        <dsp:cNvPr id="0" name=""/>
        <dsp:cNvSpPr/>
      </dsp:nvSpPr>
      <dsp:spPr>
        <a:xfrm>
          <a:off x="2512" y="2987743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Simular</a:t>
          </a:r>
        </a:p>
      </dsp:txBody>
      <dsp:txXfrm>
        <a:off x="2512" y="2987743"/>
        <a:ext cx="1993174" cy="1195904"/>
      </dsp:txXfrm>
    </dsp:sp>
    <dsp:sp modelId="{2EAE1CB0-6CC3-4475-8035-2490952A9AAF}">
      <dsp:nvSpPr>
        <dsp:cNvPr id="0" name=""/>
        <dsp:cNvSpPr/>
      </dsp:nvSpPr>
      <dsp:spPr>
        <a:xfrm>
          <a:off x="2195004" y="2987743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Sugerir</a:t>
          </a:r>
        </a:p>
      </dsp:txBody>
      <dsp:txXfrm>
        <a:off x="2195004" y="2987743"/>
        <a:ext cx="1993174" cy="1195904"/>
      </dsp:txXfrm>
    </dsp:sp>
    <dsp:sp modelId="{A5EDC110-0ADD-47EC-80E6-77563FB1702E}">
      <dsp:nvSpPr>
        <dsp:cNvPr id="0" name=""/>
        <dsp:cNvSpPr/>
      </dsp:nvSpPr>
      <dsp:spPr>
        <a:xfrm>
          <a:off x="4387496" y="2987743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Conectar</a:t>
          </a:r>
        </a:p>
      </dsp:txBody>
      <dsp:txXfrm>
        <a:off x="4387496" y="2987743"/>
        <a:ext cx="1993174" cy="1195904"/>
      </dsp:txXfrm>
    </dsp:sp>
    <dsp:sp modelId="{B5F4C983-E35F-4005-B508-09B54A3BBD31}">
      <dsp:nvSpPr>
        <dsp:cNvPr id="0" name=""/>
        <dsp:cNvSpPr/>
      </dsp:nvSpPr>
      <dsp:spPr>
        <a:xfrm>
          <a:off x="6579988" y="2987743"/>
          <a:ext cx="1993174" cy="119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Acolher</a:t>
          </a:r>
        </a:p>
      </dsp:txBody>
      <dsp:txXfrm>
        <a:off x="6579988" y="2987743"/>
        <a:ext cx="1993174" cy="119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782ABF6-F15C-463A-A8A2-29E2E022C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3503D9-520A-4F35-B70C-E5F4346C3D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32DF99-A3D8-486D-A794-801BD84C35BF}" type="datetimeFigureOut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EEDB0C2-96A2-4F7F-B17B-3289F7D63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AD8566D-1D55-4458-BFA1-647718DA5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C78169-A03C-4B21-A8F5-CAF2DB9763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0043A5-5E96-4A69-B59B-77792EB83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4F00B77-5DCA-4461-BEF6-E6A62E529A3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A63B277D-37BA-2422-4802-BCAECEB61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A691525-907B-6F19-C57A-E3244B6E24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A736B55-3EB9-A8F6-23DB-B234C480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6724D0-6325-321B-16AF-9D9F3DAB13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5799138"/>
            <a:ext cx="24701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DB82B9-E47A-0588-4297-A38A03E884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559050"/>
            <a:ext cx="41338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6BCBE1D-67D6-37FA-4910-A6047511F84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795588"/>
            <a:ext cx="449262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ço Reservado para Texto 19"/>
          <p:cNvSpPr>
            <a:spLocks noGrp="1"/>
          </p:cNvSpPr>
          <p:nvPr>
            <p:ph type="body" sz="quarter" idx="10"/>
          </p:nvPr>
        </p:nvSpPr>
        <p:spPr>
          <a:xfrm>
            <a:off x="583261" y="2978046"/>
            <a:ext cx="3165779" cy="1096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 b="1">
                <a:solidFill>
                  <a:srgbClr val="86CEED"/>
                </a:solidFill>
              </a:defRPr>
            </a:lvl1pPr>
            <a:lvl2pPr marL="511971" indent="0">
              <a:buNone/>
              <a:defRPr sz="3200" b="1">
                <a:solidFill>
                  <a:srgbClr val="86CEED"/>
                </a:solidFill>
              </a:defRPr>
            </a:lvl2pPr>
            <a:lvl3pPr marL="1023942" indent="0">
              <a:buNone/>
              <a:defRPr sz="3200" b="1">
                <a:solidFill>
                  <a:srgbClr val="86CEED"/>
                </a:solidFill>
              </a:defRPr>
            </a:lvl3pPr>
            <a:lvl4pPr marL="1535914" indent="0">
              <a:buNone/>
              <a:defRPr sz="3200" b="1">
                <a:solidFill>
                  <a:srgbClr val="86CEED"/>
                </a:solidFill>
              </a:defRPr>
            </a:lvl4pPr>
            <a:lvl5pPr marL="2047885" indent="0">
              <a:buNone/>
              <a:defRPr sz="3200" b="1">
                <a:solidFill>
                  <a:srgbClr val="86CEED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19259" y="6336925"/>
            <a:ext cx="7398413" cy="1686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8000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2.59259E-6 L 0.0434 -0.07662 " pathEditMode="relative" rAng="0" ptsTypes="AA">
                                      <p:cBhvr>
                                        <p:cTn id="15" dur="4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384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-3.7037E-7 L -0.00035 -0.01759 " pathEditMode="relative" rAng="0" ptsTypes="AA">
                                      <p:cBhvr>
                                        <p:cTn id="23" dur="4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F9D58FCB-476C-369B-37AA-D8934FF5B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id="{001CF505-C748-00F6-B33F-209105BF04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31"/>
          <p:cNvSpPr>
            <a:spLocks noGrp="1"/>
          </p:cNvSpPr>
          <p:nvPr>
            <p:ph type="body" sz="quarter" idx="24"/>
          </p:nvPr>
        </p:nvSpPr>
        <p:spPr>
          <a:xfrm>
            <a:off x="451076" y="2004700"/>
            <a:ext cx="7541758" cy="105781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04040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451076" y="1357630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00" b="1" i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Número de Slide 8">
            <a:extLst>
              <a:ext uri="{FF2B5EF4-FFF2-40B4-BE49-F238E27FC236}">
                <a16:creationId xmlns:a16="http://schemas.microsoft.com/office/drawing/2014/main" id="{B731DD6C-6DF8-8841-9FEC-A8EFB228928F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83787D56-F5AD-4C34-97C5-4190366E4B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041519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456B2BED-CE29-1D61-8EBA-87A537DC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id="{E24548D4-FFCD-3416-608B-428DE1CC7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8">
            <a:extLst>
              <a:ext uri="{FF2B5EF4-FFF2-40B4-BE49-F238E27FC236}">
                <a16:creationId xmlns:a16="http://schemas.microsoft.com/office/drawing/2014/main" id="{7531E4E0-BCD3-4F2F-233E-97DD3A0147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070100"/>
            <a:ext cx="671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>
            <a:extLst>
              <a:ext uri="{FF2B5EF4-FFF2-40B4-BE49-F238E27FC236}">
                <a16:creationId xmlns:a16="http://schemas.microsoft.com/office/drawing/2014/main" id="{E4706F49-29C2-96A2-7F9B-9A457148D5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514725"/>
            <a:ext cx="6715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0">
            <a:extLst>
              <a:ext uri="{FF2B5EF4-FFF2-40B4-BE49-F238E27FC236}">
                <a16:creationId xmlns:a16="http://schemas.microsoft.com/office/drawing/2014/main" id="{F2005E7D-9424-8AB5-6CB4-DABA53378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5000625"/>
            <a:ext cx="6715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373516" y="1161137"/>
            <a:ext cx="7608433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Espaço Reservado para Tabela 36"/>
          <p:cNvSpPr>
            <a:spLocks noGrp="1"/>
          </p:cNvSpPr>
          <p:nvPr>
            <p:ph type="tbl" sz="quarter" idx="15"/>
          </p:nvPr>
        </p:nvSpPr>
        <p:spPr>
          <a:xfrm>
            <a:off x="4873726" y="1718183"/>
            <a:ext cx="3327300" cy="12536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23" name="Espaço Reservado para Tabela 36"/>
          <p:cNvSpPr>
            <a:spLocks noGrp="1"/>
          </p:cNvSpPr>
          <p:nvPr>
            <p:ph type="tbl" sz="quarter" idx="16"/>
          </p:nvPr>
        </p:nvSpPr>
        <p:spPr>
          <a:xfrm>
            <a:off x="4873726" y="3164645"/>
            <a:ext cx="3327300" cy="12536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24" name="Espaço Reservado para Tabela 36"/>
          <p:cNvSpPr>
            <a:spLocks noGrp="1"/>
          </p:cNvSpPr>
          <p:nvPr>
            <p:ph type="tbl" sz="quarter" idx="17"/>
          </p:nvPr>
        </p:nvSpPr>
        <p:spPr>
          <a:xfrm>
            <a:off x="4873726" y="4634467"/>
            <a:ext cx="3327300" cy="12536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25" name="Espaço Reservado para Imagem 6"/>
          <p:cNvSpPr>
            <a:spLocks noGrp="1"/>
          </p:cNvSpPr>
          <p:nvPr>
            <p:ph type="pic" sz="quarter" idx="18"/>
          </p:nvPr>
        </p:nvSpPr>
        <p:spPr>
          <a:xfrm>
            <a:off x="180943" y="1718099"/>
            <a:ext cx="4391058" cy="50797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8">
            <a:extLst>
              <a:ext uri="{FF2B5EF4-FFF2-40B4-BE49-F238E27FC236}">
                <a16:creationId xmlns:a16="http://schemas.microsoft.com/office/drawing/2014/main" id="{801E0BEE-778B-2328-57C9-36B47EEDC23C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33473C50-BECA-443B-8A48-BE8EFF804B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008224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8CAC9356-F40E-14A0-2AA7-AD98E5165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id="{32B9024E-B267-3DE5-691E-3F6092D48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0"/>
          <a:stretch>
            <a:fillRect/>
          </a:stretch>
        </p:blipFill>
        <p:spPr bwMode="auto">
          <a:xfrm>
            <a:off x="152400" y="1654175"/>
            <a:ext cx="44196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8">
            <a:extLst>
              <a:ext uri="{FF2B5EF4-FFF2-40B4-BE49-F238E27FC236}">
                <a16:creationId xmlns:a16="http://schemas.microsoft.com/office/drawing/2014/main" id="{7B7E5AE7-B725-4D1D-ECA1-B198A73B9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>
            <a:extLst>
              <a:ext uri="{FF2B5EF4-FFF2-40B4-BE49-F238E27FC236}">
                <a16:creationId xmlns:a16="http://schemas.microsoft.com/office/drawing/2014/main" id="{5808CEA1-65AD-046B-1B7F-B5092611FC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070100"/>
            <a:ext cx="671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0">
            <a:extLst>
              <a:ext uri="{FF2B5EF4-FFF2-40B4-BE49-F238E27FC236}">
                <a16:creationId xmlns:a16="http://schemas.microsoft.com/office/drawing/2014/main" id="{80011DDE-E9F1-A717-4764-E60C19E631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514725"/>
            <a:ext cx="6715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>
            <a:extLst>
              <a:ext uri="{FF2B5EF4-FFF2-40B4-BE49-F238E27FC236}">
                <a16:creationId xmlns:a16="http://schemas.microsoft.com/office/drawing/2014/main" id="{63AAAFC4-10C8-4F2A-4828-D9BCEDAE24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5000625"/>
            <a:ext cx="6715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373516" y="1161137"/>
            <a:ext cx="7608433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Número de Slide 8">
            <a:extLst>
              <a:ext uri="{FF2B5EF4-FFF2-40B4-BE49-F238E27FC236}">
                <a16:creationId xmlns:a16="http://schemas.microsoft.com/office/drawing/2014/main" id="{D4E6A79F-1740-E962-436D-86F6F31C3F09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A4CF8424-1BB9-4CA7-B325-8AB41C67FB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318856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35D8D60F-567D-C96A-D693-8B6192422C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12C0D56-F880-9A81-B2E6-722343086CDD}"/>
              </a:ext>
            </a:extLst>
          </p:cNvPr>
          <p:cNvSpPr/>
          <p:nvPr userDrawn="1"/>
        </p:nvSpPr>
        <p:spPr>
          <a:xfrm>
            <a:off x="327025" y="2036763"/>
            <a:ext cx="3768725" cy="32956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9E390183-7EA7-46AE-CE7E-B6377C2CA3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>
            <a:extLst>
              <a:ext uri="{FF2B5EF4-FFF2-40B4-BE49-F238E27FC236}">
                <a16:creationId xmlns:a16="http://schemas.microsoft.com/office/drawing/2014/main" id="{2201F3AE-4B16-159B-6F8C-57353B568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210175"/>
            <a:ext cx="4429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0">
            <a:extLst>
              <a:ext uri="{FF2B5EF4-FFF2-40B4-BE49-F238E27FC236}">
                <a16:creationId xmlns:a16="http://schemas.microsoft.com/office/drawing/2014/main" id="{FB1F6699-4C2C-E6CF-70FC-C0671443E7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5129213"/>
            <a:ext cx="36957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440192" y="905886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Espaço Reservado para Imagem 6"/>
          <p:cNvSpPr>
            <a:spLocks noGrp="1"/>
          </p:cNvSpPr>
          <p:nvPr>
            <p:ph type="pic" sz="quarter" idx="18"/>
          </p:nvPr>
        </p:nvSpPr>
        <p:spPr>
          <a:xfrm>
            <a:off x="4257674" y="1660950"/>
            <a:ext cx="4299586" cy="35492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9"/>
          </p:nvPr>
        </p:nvSpPr>
        <p:spPr>
          <a:xfrm>
            <a:off x="4354286" y="5326531"/>
            <a:ext cx="4093028" cy="76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Texto 9"/>
          <p:cNvSpPr>
            <a:spLocks noGrp="1"/>
          </p:cNvSpPr>
          <p:nvPr>
            <p:ph type="body" sz="quarter" idx="20"/>
          </p:nvPr>
        </p:nvSpPr>
        <p:spPr>
          <a:xfrm>
            <a:off x="546725" y="5326531"/>
            <a:ext cx="3323940" cy="76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1" name="Espaço Reservado para Texto 9"/>
          <p:cNvSpPr>
            <a:spLocks noGrp="1"/>
          </p:cNvSpPr>
          <p:nvPr>
            <p:ph type="body" sz="quarter" idx="21"/>
          </p:nvPr>
        </p:nvSpPr>
        <p:spPr>
          <a:xfrm>
            <a:off x="325262" y="1699239"/>
            <a:ext cx="3770878" cy="3138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22" name="Espaço Reservado para Gráfico 2"/>
          <p:cNvSpPr>
            <a:spLocks noGrp="1"/>
          </p:cNvSpPr>
          <p:nvPr>
            <p:ph type="chart" sz="quarter" idx="25"/>
          </p:nvPr>
        </p:nvSpPr>
        <p:spPr>
          <a:xfrm>
            <a:off x="389131" y="2106144"/>
            <a:ext cx="3599395" cy="30180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8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8">
            <a:extLst>
              <a:ext uri="{FF2B5EF4-FFF2-40B4-BE49-F238E27FC236}">
                <a16:creationId xmlns:a16="http://schemas.microsoft.com/office/drawing/2014/main" id="{1D1F6B95-50F8-8B97-2DB9-BD8D39827983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929E75E5-CF8B-4EB3-836E-C9E8AE97B7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68981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54F61772-4991-F960-A10B-185F4E81F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77B5BD2-03CE-95BD-A432-1678AD842684}"/>
              </a:ext>
            </a:extLst>
          </p:cNvPr>
          <p:cNvSpPr/>
          <p:nvPr userDrawn="1"/>
        </p:nvSpPr>
        <p:spPr>
          <a:xfrm>
            <a:off x="327025" y="2036763"/>
            <a:ext cx="3768725" cy="32956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0288DE96-FA60-BC88-F604-09998B6245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>
            <a:extLst>
              <a:ext uri="{FF2B5EF4-FFF2-40B4-BE49-F238E27FC236}">
                <a16:creationId xmlns:a16="http://schemas.microsoft.com/office/drawing/2014/main" id="{EDC00B75-3C00-C5B5-2F4F-37F9AEEF8B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210175"/>
            <a:ext cx="4429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0">
            <a:extLst>
              <a:ext uri="{FF2B5EF4-FFF2-40B4-BE49-F238E27FC236}">
                <a16:creationId xmlns:a16="http://schemas.microsoft.com/office/drawing/2014/main" id="{E0B56323-B1FC-9BCC-06F2-D259B91C87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5129213"/>
            <a:ext cx="36957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440192" y="905886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9"/>
          </p:nvPr>
        </p:nvSpPr>
        <p:spPr>
          <a:xfrm>
            <a:off x="4354286" y="5326531"/>
            <a:ext cx="4093028" cy="76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Texto 9"/>
          <p:cNvSpPr>
            <a:spLocks noGrp="1"/>
          </p:cNvSpPr>
          <p:nvPr>
            <p:ph type="body" sz="quarter" idx="20"/>
          </p:nvPr>
        </p:nvSpPr>
        <p:spPr>
          <a:xfrm>
            <a:off x="546725" y="5326531"/>
            <a:ext cx="3323940" cy="76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1" name="Espaço Reservado para Texto 9"/>
          <p:cNvSpPr>
            <a:spLocks noGrp="1"/>
          </p:cNvSpPr>
          <p:nvPr>
            <p:ph type="body" sz="quarter" idx="21"/>
          </p:nvPr>
        </p:nvSpPr>
        <p:spPr>
          <a:xfrm>
            <a:off x="325262" y="1699239"/>
            <a:ext cx="3770878" cy="3138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5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8">
            <a:extLst>
              <a:ext uri="{FF2B5EF4-FFF2-40B4-BE49-F238E27FC236}">
                <a16:creationId xmlns:a16="http://schemas.microsoft.com/office/drawing/2014/main" id="{6C005092-098F-D6DC-888A-D5551D8FA32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F6761E2F-5172-47E1-98F8-70357929C4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929239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418B39B-E50E-5310-5444-A356B7E78632}"/>
              </a:ext>
            </a:extLst>
          </p:cNvPr>
          <p:cNvSpPr/>
          <p:nvPr userDrawn="1"/>
        </p:nvSpPr>
        <p:spPr>
          <a:xfrm>
            <a:off x="327025" y="2036763"/>
            <a:ext cx="3768725" cy="32956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7">
            <a:extLst>
              <a:ext uri="{FF2B5EF4-FFF2-40B4-BE49-F238E27FC236}">
                <a16:creationId xmlns:a16="http://schemas.microsoft.com/office/drawing/2014/main" id="{25F6D2EC-F4FC-C515-C605-8CFFB5D31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8">
            <a:extLst>
              <a:ext uri="{FF2B5EF4-FFF2-40B4-BE49-F238E27FC236}">
                <a16:creationId xmlns:a16="http://schemas.microsoft.com/office/drawing/2014/main" id="{9BF3AB76-DD67-4AF3-C8B3-D9EA8142BB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>
            <a:extLst>
              <a:ext uri="{FF2B5EF4-FFF2-40B4-BE49-F238E27FC236}">
                <a16:creationId xmlns:a16="http://schemas.microsoft.com/office/drawing/2014/main" id="{9932C594-6558-6E97-7646-D8EDF8300D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5129213"/>
            <a:ext cx="36957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440192" y="905886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Texto 9"/>
          <p:cNvSpPr>
            <a:spLocks noGrp="1"/>
          </p:cNvSpPr>
          <p:nvPr>
            <p:ph type="body" sz="quarter" idx="20"/>
          </p:nvPr>
        </p:nvSpPr>
        <p:spPr>
          <a:xfrm>
            <a:off x="546725" y="5326531"/>
            <a:ext cx="3323940" cy="76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1" name="Espaço Reservado para Texto 9"/>
          <p:cNvSpPr>
            <a:spLocks noGrp="1"/>
          </p:cNvSpPr>
          <p:nvPr>
            <p:ph type="body" sz="quarter" idx="21"/>
          </p:nvPr>
        </p:nvSpPr>
        <p:spPr>
          <a:xfrm>
            <a:off x="325262" y="1699239"/>
            <a:ext cx="3770878" cy="3138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4" name="Espaço Reservado para Tabela 36"/>
          <p:cNvSpPr>
            <a:spLocks noGrp="1"/>
          </p:cNvSpPr>
          <p:nvPr>
            <p:ph type="tbl" sz="quarter" idx="15"/>
          </p:nvPr>
        </p:nvSpPr>
        <p:spPr>
          <a:xfrm>
            <a:off x="4188823" y="1689462"/>
            <a:ext cx="4012203" cy="45337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5" name="Espaço Reservado para Gráfico 2"/>
          <p:cNvSpPr>
            <a:spLocks noGrp="1"/>
          </p:cNvSpPr>
          <p:nvPr>
            <p:ph type="chart" sz="quarter" idx="25"/>
          </p:nvPr>
        </p:nvSpPr>
        <p:spPr>
          <a:xfrm>
            <a:off x="389131" y="2106144"/>
            <a:ext cx="3599395" cy="30180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Número de Slide 8">
            <a:extLst>
              <a:ext uri="{FF2B5EF4-FFF2-40B4-BE49-F238E27FC236}">
                <a16:creationId xmlns:a16="http://schemas.microsoft.com/office/drawing/2014/main" id="{478F2201-1487-99A2-4AAF-3E1C30646DF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4A20A621-DB05-4AB5-BE00-105323019D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767629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FDD1A69C-4E32-3847-A642-1EA940B7C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D6EBF33-915D-86F5-AEA4-F7747027333F}"/>
              </a:ext>
            </a:extLst>
          </p:cNvPr>
          <p:cNvSpPr/>
          <p:nvPr userDrawn="1"/>
        </p:nvSpPr>
        <p:spPr>
          <a:xfrm>
            <a:off x="327025" y="2036763"/>
            <a:ext cx="3768725" cy="32956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7">
            <a:extLst>
              <a:ext uri="{FF2B5EF4-FFF2-40B4-BE49-F238E27FC236}">
                <a16:creationId xmlns:a16="http://schemas.microsoft.com/office/drawing/2014/main" id="{CE350B7F-F5C0-716F-4A6E-04A3A5CA85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>
            <a:extLst>
              <a:ext uri="{FF2B5EF4-FFF2-40B4-BE49-F238E27FC236}">
                <a16:creationId xmlns:a16="http://schemas.microsoft.com/office/drawing/2014/main" id="{DEBF8453-3FD5-5452-54F2-7A5CEAA418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5129213"/>
            <a:ext cx="36957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440192" y="905886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Texto 9"/>
          <p:cNvSpPr>
            <a:spLocks noGrp="1"/>
          </p:cNvSpPr>
          <p:nvPr>
            <p:ph type="body" sz="quarter" idx="20"/>
          </p:nvPr>
        </p:nvSpPr>
        <p:spPr>
          <a:xfrm>
            <a:off x="546725" y="5326531"/>
            <a:ext cx="3323940" cy="76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1" name="Espaço Reservado para Texto 9"/>
          <p:cNvSpPr>
            <a:spLocks noGrp="1"/>
          </p:cNvSpPr>
          <p:nvPr>
            <p:ph type="body" sz="quarter" idx="21"/>
          </p:nvPr>
        </p:nvSpPr>
        <p:spPr>
          <a:xfrm>
            <a:off x="325262" y="1699239"/>
            <a:ext cx="3770878" cy="3138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Número de Slide 8">
            <a:extLst>
              <a:ext uri="{FF2B5EF4-FFF2-40B4-BE49-F238E27FC236}">
                <a16:creationId xmlns:a16="http://schemas.microsoft.com/office/drawing/2014/main" id="{3A616250-F8A1-CE58-E543-C7F3E1E8F204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2ABA3C54-A7F3-45B2-B3AF-0E9814267A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82551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08624476-00E3-7E14-6A70-48BD12C32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440192" y="596275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8" name="Espaço Reservado para Texto 9"/>
          <p:cNvSpPr>
            <a:spLocks noGrp="1"/>
          </p:cNvSpPr>
          <p:nvPr>
            <p:ph type="body" sz="quarter" idx="26"/>
          </p:nvPr>
        </p:nvSpPr>
        <p:spPr>
          <a:xfrm>
            <a:off x="546968" y="1602247"/>
            <a:ext cx="2150110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Texto 9"/>
          <p:cNvSpPr>
            <a:spLocks noGrp="1"/>
          </p:cNvSpPr>
          <p:nvPr>
            <p:ph type="body" sz="quarter" idx="33"/>
          </p:nvPr>
        </p:nvSpPr>
        <p:spPr>
          <a:xfrm>
            <a:off x="2785071" y="1602247"/>
            <a:ext cx="4891244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Espaço Reservado para Texto 9"/>
          <p:cNvSpPr>
            <a:spLocks noGrp="1"/>
          </p:cNvSpPr>
          <p:nvPr>
            <p:ph type="body" sz="quarter" idx="42"/>
          </p:nvPr>
        </p:nvSpPr>
        <p:spPr>
          <a:xfrm>
            <a:off x="546968" y="2200276"/>
            <a:ext cx="2150110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4" name="Espaço Reservado para Texto 9"/>
          <p:cNvSpPr>
            <a:spLocks noGrp="1"/>
          </p:cNvSpPr>
          <p:nvPr>
            <p:ph type="body" sz="quarter" idx="43"/>
          </p:nvPr>
        </p:nvSpPr>
        <p:spPr>
          <a:xfrm>
            <a:off x="2785071" y="2200276"/>
            <a:ext cx="4891244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7" name="Espaço Reservado para Texto 9"/>
          <p:cNvSpPr>
            <a:spLocks noGrp="1"/>
          </p:cNvSpPr>
          <p:nvPr>
            <p:ph type="body" sz="quarter" idx="45"/>
          </p:nvPr>
        </p:nvSpPr>
        <p:spPr>
          <a:xfrm>
            <a:off x="546968" y="2811193"/>
            <a:ext cx="2150110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8" name="Espaço Reservado para Texto 9"/>
          <p:cNvSpPr>
            <a:spLocks noGrp="1"/>
          </p:cNvSpPr>
          <p:nvPr>
            <p:ph type="body" sz="quarter" idx="46"/>
          </p:nvPr>
        </p:nvSpPr>
        <p:spPr>
          <a:xfrm>
            <a:off x="2785071" y="2811193"/>
            <a:ext cx="4891244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Espaço Reservado para Texto 9"/>
          <p:cNvSpPr>
            <a:spLocks noGrp="1"/>
          </p:cNvSpPr>
          <p:nvPr>
            <p:ph type="body" sz="quarter" idx="48"/>
          </p:nvPr>
        </p:nvSpPr>
        <p:spPr>
          <a:xfrm>
            <a:off x="546968" y="3431075"/>
            <a:ext cx="2150110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2" name="Espaço Reservado para Texto 9"/>
          <p:cNvSpPr>
            <a:spLocks noGrp="1"/>
          </p:cNvSpPr>
          <p:nvPr>
            <p:ph type="body" sz="quarter" idx="49"/>
          </p:nvPr>
        </p:nvSpPr>
        <p:spPr>
          <a:xfrm>
            <a:off x="2785071" y="3431075"/>
            <a:ext cx="4891244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5" name="Espaço Reservado para Texto 9"/>
          <p:cNvSpPr>
            <a:spLocks noGrp="1"/>
          </p:cNvSpPr>
          <p:nvPr>
            <p:ph type="body" sz="quarter" idx="51"/>
          </p:nvPr>
        </p:nvSpPr>
        <p:spPr>
          <a:xfrm>
            <a:off x="546968" y="4038069"/>
            <a:ext cx="2150110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7" name="Espaço Reservado para Texto 9"/>
          <p:cNvSpPr>
            <a:spLocks noGrp="1"/>
          </p:cNvSpPr>
          <p:nvPr>
            <p:ph type="body" sz="quarter" idx="52"/>
          </p:nvPr>
        </p:nvSpPr>
        <p:spPr>
          <a:xfrm>
            <a:off x="2785071" y="4038069"/>
            <a:ext cx="4891244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0" name="Espaço Reservado para Texto 9"/>
          <p:cNvSpPr>
            <a:spLocks noGrp="1"/>
          </p:cNvSpPr>
          <p:nvPr>
            <p:ph type="body" sz="quarter" idx="54"/>
          </p:nvPr>
        </p:nvSpPr>
        <p:spPr>
          <a:xfrm>
            <a:off x="546968" y="4648986"/>
            <a:ext cx="2150110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1" name="Espaço Reservado para Texto 9"/>
          <p:cNvSpPr>
            <a:spLocks noGrp="1"/>
          </p:cNvSpPr>
          <p:nvPr>
            <p:ph type="body" sz="quarter" idx="55"/>
          </p:nvPr>
        </p:nvSpPr>
        <p:spPr>
          <a:xfrm>
            <a:off x="2785071" y="4648986"/>
            <a:ext cx="4891244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7" name="Espaço Reservado para Texto 9"/>
          <p:cNvSpPr>
            <a:spLocks noGrp="1"/>
          </p:cNvSpPr>
          <p:nvPr>
            <p:ph type="body" sz="quarter" idx="57"/>
          </p:nvPr>
        </p:nvSpPr>
        <p:spPr>
          <a:xfrm>
            <a:off x="546968" y="5252447"/>
            <a:ext cx="2150110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9" name="Espaço Reservado para Texto 9"/>
          <p:cNvSpPr>
            <a:spLocks noGrp="1"/>
          </p:cNvSpPr>
          <p:nvPr>
            <p:ph type="body" sz="quarter" idx="58"/>
          </p:nvPr>
        </p:nvSpPr>
        <p:spPr>
          <a:xfrm>
            <a:off x="2785071" y="5252447"/>
            <a:ext cx="4891244" cy="2944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Espaço Reservado para Número de Slide 8">
            <a:extLst>
              <a:ext uri="{FF2B5EF4-FFF2-40B4-BE49-F238E27FC236}">
                <a16:creationId xmlns:a16="http://schemas.microsoft.com/office/drawing/2014/main" id="{DF856F33-A17C-1E6A-C199-925996D442AF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/>
            </a:lvl1pPr>
          </a:lstStyle>
          <a:p>
            <a:fld id="{CDC9A63E-D959-4F6E-A941-7B946AB860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87145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27D3A393-7D46-F93D-EFE8-AA9E78652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id="{74E09AE4-7A94-7380-9219-664E6664A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440192" y="905886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Número de Slide 8">
            <a:extLst>
              <a:ext uri="{FF2B5EF4-FFF2-40B4-BE49-F238E27FC236}">
                <a16:creationId xmlns:a16="http://schemas.microsoft.com/office/drawing/2014/main" id="{1716AC22-FC9E-EA66-BFB5-2349D88CCE5F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C7DC7728-7682-4CD3-92B6-0A977E5574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71052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74C1C1A4-8E4B-83B1-8E01-A8A4A693A0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id="{387F4B87-D95B-516F-37E0-80DFC1483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440192" y="905886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440192" y="1766286"/>
            <a:ext cx="7541758" cy="45560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00" b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Número de Slide 8">
            <a:extLst>
              <a:ext uri="{FF2B5EF4-FFF2-40B4-BE49-F238E27FC236}">
                <a16:creationId xmlns:a16="http://schemas.microsoft.com/office/drawing/2014/main" id="{D12569BA-A137-7E5C-F3CD-F4036262217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B799E765-20DE-48E7-AA33-3CF5700302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58617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9B6793AA-1299-BEF0-A9EB-C02AF1A31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id="{F49131E1-4199-94ED-E381-A7C522404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8">
            <a:extLst>
              <a:ext uri="{FF2B5EF4-FFF2-40B4-BE49-F238E27FC236}">
                <a16:creationId xmlns:a16="http://schemas.microsoft.com/office/drawing/2014/main" id="{9264FE6E-4431-B15C-7CEB-7C389583F0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045075"/>
            <a:ext cx="848518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440192" y="2295525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Espaço Reservado para Texto 31"/>
          <p:cNvSpPr>
            <a:spLocks noGrp="1"/>
          </p:cNvSpPr>
          <p:nvPr>
            <p:ph type="body" sz="quarter" idx="24"/>
          </p:nvPr>
        </p:nvSpPr>
        <p:spPr>
          <a:xfrm>
            <a:off x="440192" y="3015973"/>
            <a:ext cx="7541758" cy="196560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04040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Texto 9"/>
          <p:cNvSpPr>
            <a:spLocks noGrp="1"/>
          </p:cNvSpPr>
          <p:nvPr>
            <p:ph type="body" sz="quarter" idx="25"/>
          </p:nvPr>
        </p:nvSpPr>
        <p:spPr>
          <a:xfrm>
            <a:off x="440192" y="5224934"/>
            <a:ext cx="8141834" cy="39288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Espaço Reservado para Texto 9"/>
          <p:cNvSpPr>
            <a:spLocks noGrp="1"/>
          </p:cNvSpPr>
          <p:nvPr>
            <p:ph type="body" sz="quarter" idx="26"/>
          </p:nvPr>
        </p:nvSpPr>
        <p:spPr>
          <a:xfrm>
            <a:off x="440192" y="5648445"/>
            <a:ext cx="8141834" cy="39288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Número de Slide 8">
            <a:extLst>
              <a:ext uri="{FF2B5EF4-FFF2-40B4-BE49-F238E27FC236}">
                <a16:creationId xmlns:a16="http://schemas.microsoft.com/office/drawing/2014/main" id="{EC0CFF11-81B6-046A-99D2-0F903FE5E53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2E95714C-9D9F-41B4-8D01-9CDC45C5A7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392177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1CD097F5-A0EF-9ED5-BF7E-6B604CEEB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id="{39193369-F91C-1A7B-C4CE-160389E236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373517" y="1568223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8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363992" y="2199459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00" b="1" i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1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373517" y="2915439"/>
            <a:ext cx="7541758" cy="10868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00" b="0" i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8"/>
          </p:nvPr>
        </p:nvSpPr>
        <p:spPr>
          <a:xfrm>
            <a:off x="379232" y="4066144"/>
            <a:ext cx="2213238" cy="19727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30" name="Espaço Reservado para Imagem 6"/>
          <p:cNvSpPr>
            <a:spLocks noGrp="1"/>
          </p:cNvSpPr>
          <p:nvPr>
            <p:ph type="pic" sz="quarter" idx="19"/>
          </p:nvPr>
        </p:nvSpPr>
        <p:spPr>
          <a:xfrm>
            <a:off x="6155192" y="4066144"/>
            <a:ext cx="2213238" cy="19727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31" name="Espaço Reservado para Imagem 6"/>
          <p:cNvSpPr>
            <a:spLocks noGrp="1"/>
          </p:cNvSpPr>
          <p:nvPr>
            <p:ph type="pic" sz="quarter" idx="20"/>
          </p:nvPr>
        </p:nvSpPr>
        <p:spPr>
          <a:xfrm>
            <a:off x="3288878" y="4066144"/>
            <a:ext cx="2213238" cy="19727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Número de Slide 8">
            <a:extLst>
              <a:ext uri="{FF2B5EF4-FFF2-40B4-BE49-F238E27FC236}">
                <a16:creationId xmlns:a16="http://schemas.microsoft.com/office/drawing/2014/main" id="{EEF5EBEA-8215-C3DB-0DB8-E5148FE93433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DFB8F62B-2E24-4D41-BEE9-41A6E3ED79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687846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FF9F20A9-C80A-650E-7901-170411345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5ABD1A7A-668E-BBAB-0C96-10AFC9167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373516" y="1475462"/>
            <a:ext cx="7608433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4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373516" y="2082284"/>
            <a:ext cx="7608433" cy="7482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00" b="0" i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7" name="Espaço Reservado para Tabela 36"/>
          <p:cNvSpPr>
            <a:spLocks noGrp="1"/>
          </p:cNvSpPr>
          <p:nvPr>
            <p:ph type="tbl" sz="quarter" idx="15"/>
          </p:nvPr>
        </p:nvSpPr>
        <p:spPr>
          <a:xfrm>
            <a:off x="373062" y="2890656"/>
            <a:ext cx="7608887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3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Número de Slide 8">
            <a:extLst>
              <a:ext uri="{FF2B5EF4-FFF2-40B4-BE49-F238E27FC236}">
                <a16:creationId xmlns:a16="http://schemas.microsoft.com/office/drawing/2014/main" id="{E3173E49-18FD-CCE4-EB5A-32BB075E0E2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EBC57E52-7038-4FF0-BA35-2AFD3E22FB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933240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171AFC5F-4ED3-C366-DC2C-B4A9837D7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id="{247D5CBA-18C4-E558-17E8-6F7A75896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373516" y="1475462"/>
            <a:ext cx="7608433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4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373516" y="2082284"/>
            <a:ext cx="7608433" cy="7482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00" b="0" i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Número de Slide 8">
            <a:extLst>
              <a:ext uri="{FF2B5EF4-FFF2-40B4-BE49-F238E27FC236}">
                <a16:creationId xmlns:a16="http://schemas.microsoft.com/office/drawing/2014/main" id="{FF89029C-BCC4-2382-E1E2-246515F9F49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E7B1B2CD-BCBC-4DB9-A806-68623CC036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408259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9FB9638D-711E-6F06-16C7-29A561DB8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7">
            <a:extLst>
              <a:ext uri="{FF2B5EF4-FFF2-40B4-BE49-F238E27FC236}">
                <a16:creationId xmlns:a16="http://schemas.microsoft.com/office/drawing/2014/main" id="{5A66C59B-BAC0-F3B4-E742-B67ABDD647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25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79F394A-9AF1-9A58-0CF4-1F61E5F5BADE}"/>
              </a:ext>
            </a:extLst>
          </p:cNvPr>
          <p:cNvSpPr/>
          <p:nvPr userDrawn="1"/>
        </p:nvSpPr>
        <p:spPr>
          <a:xfrm>
            <a:off x="376238" y="3162300"/>
            <a:ext cx="3956050" cy="2611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947F93-DCC8-EAAA-2258-D5AF5E3D0C7B}"/>
              </a:ext>
            </a:extLst>
          </p:cNvPr>
          <p:cNvSpPr/>
          <p:nvPr userDrawn="1"/>
        </p:nvSpPr>
        <p:spPr>
          <a:xfrm>
            <a:off x="4418013" y="3162300"/>
            <a:ext cx="3954462" cy="2611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440192" y="310611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31"/>
          <p:cNvSpPr>
            <a:spLocks noGrp="1"/>
          </p:cNvSpPr>
          <p:nvPr>
            <p:ph type="body" sz="quarter" idx="24"/>
          </p:nvPr>
        </p:nvSpPr>
        <p:spPr>
          <a:xfrm>
            <a:off x="451076" y="2004700"/>
            <a:ext cx="7541758" cy="105781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04040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Lucida Grande (Títulos)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451076" y="1357630"/>
            <a:ext cx="7541758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00" b="1" i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sz="quarter" idx="25"/>
          </p:nvPr>
        </p:nvSpPr>
        <p:spPr>
          <a:xfrm>
            <a:off x="450850" y="3238500"/>
            <a:ext cx="3787775" cy="2457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7" name="Espaço Reservado para Gráfico 2"/>
          <p:cNvSpPr>
            <a:spLocks noGrp="1"/>
          </p:cNvSpPr>
          <p:nvPr>
            <p:ph type="chart" sz="quarter" idx="26"/>
          </p:nvPr>
        </p:nvSpPr>
        <p:spPr>
          <a:xfrm>
            <a:off x="4501206" y="3238500"/>
            <a:ext cx="3787775" cy="2457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Lucida Grande (Títulos)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9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161365" y="6560578"/>
            <a:ext cx="6813550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8">
            <a:extLst>
              <a:ext uri="{FF2B5EF4-FFF2-40B4-BE49-F238E27FC236}">
                <a16:creationId xmlns:a16="http://schemas.microsoft.com/office/drawing/2014/main" id="{E7D6D951-2387-98F4-02BA-694506E9776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DEB2F91B-747C-4881-97D8-2366CFB18F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58037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_baseMB.jpg">
            <a:extLst>
              <a:ext uri="{FF2B5EF4-FFF2-40B4-BE49-F238E27FC236}">
                <a16:creationId xmlns:a16="http://schemas.microsoft.com/office/drawing/2014/main" id="{16769FB1-40B6-F472-9979-950587AAA84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2">
            <a:extLst>
              <a:ext uri="{FF2B5EF4-FFF2-40B4-BE49-F238E27FC236}">
                <a16:creationId xmlns:a16="http://schemas.microsoft.com/office/drawing/2014/main" id="{A0301E9D-AA52-C5EB-9905-0734DAF743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8">
            <a:extLst>
              <a:ext uri="{FF2B5EF4-FFF2-40B4-BE49-F238E27FC236}">
                <a16:creationId xmlns:a16="http://schemas.microsoft.com/office/drawing/2014/main" id="{63C11253-7209-4B64-A72C-60D16F6EB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117475"/>
            <a:ext cx="4064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fld id="{31FF76BA-9741-4111-89DA-38FBBC055F4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ransition spd="med">
    <p:fade/>
  </p:transition>
  <p:hf hdr="0" ftr="0" dt="0"/>
  <p:txStyles>
    <p:titleStyle>
      <a:lvl1pPr algn="ctr" defTabSz="102393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defTabSz="102393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</a:defRPr>
      </a:lvl2pPr>
      <a:lvl3pPr algn="ctr" defTabSz="102393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</a:defRPr>
      </a:lvl3pPr>
      <a:lvl4pPr algn="ctr" defTabSz="102393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</a:defRPr>
      </a:lvl4pPr>
      <a:lvl5pPr algn="ctr" defTabSz="102393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10239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10239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10239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10239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defTabSz="1023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800" kern="1200">
          <a:solidFill>
            <a:schemeClr val="tx1"/>
          </a:solidFill>
          <a:latin typeface="+mj-lt"/>
          <a:ea typeface="+mn-ea"/>
          <a:cs typeface="+mn-cs"/>
        </a:defRPr>
      </a:lvl1pPr>
      <a:lvl2pPr marL="831850" indent="-319088" algn="l" defTabSz="1023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279525" indent="-255588" algn="l" defTabSz="1023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790700" indent="-255588" algn="l" defTabSz="1023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303463" indent="-255588" algn="l" defTabSz="1023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815840" indent="-255985" algn="l" defTabSz="1023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11" indent="-255985" algn="l" defTabSz="1023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783" indent="-255985" algn="l" defTabSz="1023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753" indent="-255985" algn="l" defTabSz="1023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23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71" algn="l" defTabSz="1023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43" algn="l" defTabSz="1023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13" algn="l" defTabSz="1023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84" algn="l" defTabSz="1023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55" algn="l" defTabSz="1023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827" algn="l" defTabSz="1023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798" algn="l" defTabSz="1023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768" algn="l" defTabSz="1023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YuCZP4nkrK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419SUc9rS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3B654D83-73D4-9937-76B2-42C2E54E6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4241BC1-7531-CF91-A10E-E51D5D4E6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C5020EF-CF2A-29FE-A946-3B59C4AE2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95E94AB-BDB9-03EF-B2F3-24B113BB2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5799138"/>
            <a:ext cx="24701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97606AA-F13E-DD80-673A-7D105581D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559050"/>
            <a:ext cx="41338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03DE7B3-FE4A-81C7-139E-51D407768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795588"/>
            <a:ext cx="449262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A5F0A5A-310C-4873-AF70-0E36E3769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4436924"/>
            <a:ext cx="52006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23938">
              <a:defRPr>
                <a:solidFill>
                  <a:schemeClr val="tx1"/>
                </a:solidFill>
                <a:latin typeface="Lucida Grande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</a:defRPr>
            </a:lvl5pPr>
            <a:lvl6pPr marL="2514600" indent="-228600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</a:defRPr>
            </a:lvl6pPr>
            <a:lvl7pPr marL="2971800" indent="-228600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</a:defRPr>
            </a:lvl7pPr>
            <a:lvl8pPr marL="3429000" indent="-228600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</a:defRPr>
            </a:lvl8pPr>
            <a:lvl9pPr marL="3886200" indent="-228600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</a:defRPr>
            </a:lvl9pPr>
          </a:lstStyle>
          <a:p>
            <a:pPr eaLnBrk="1" hangingPunct="1">
              <a:defRPr/>
            </a:pPr>
            <a:r>
              <a:rPr lang="pt-BR" sz="2500" b="1" dirty="0">
                <a:solidFill>
                  <a:schemeClr val="bg1">
                    <a:lumMod val="95000"/>
                  </a:schemeClr>
                </a:solidFill>
              </a:rPr>
              <a:t>Silene Gomes Correa, </a:t>
            </a:r>
            <a:r>
              <a:rPr lang="pt-BR" sz="2500" b="1" dirty="0" err="1">
                <a:solidFill>
                  <a:schemeClr val="bg1">
                    <a:lumMod val="95000"/>
                  </a:schemeClr>
                </a:solidFill>
              </a:rPr>
              <a:t>MSc</a:t>
            </a:r>
            <a:r>
              <a:rPr lang="pt-BR" sz="2500" b="1" dirty="0">
                <a:solidFill>
                  <a:schemeClr val="bg1">
                    <a:lumMod val="95000"/>
                  </a:schemeClr>
                </a:solidFill>
              </a:rPr>
              <a:t>, MBA</a:t>
            </a:r>
          </a:p>
          <a:p>
            <a:pPr eaLnBrk="1" hangingPunct="1">
              <a:defRPr/>
            </a:pPr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Coordenadora Matricial do Laboratório de Anatomia Patológica do Hospital Albert Einstein</a:t>
            </a:r>
          </a:p>
        </p:txBody>
      </p:sp>
      <p:sp>
        <p:nvSpPr>
          <p:cNvPr id="19465" name="Espaço Reservado para Texto 34">
            <a:extLst>
              <a:ext uri="{FF2B5EF4-FFF2-40B4-BE49-F238E27FC236}">
                <a16:creationId xmlns:a16="http://schemas.microsoft.com/office/drawing/2014/main" id="{1DD36BC9-A0FB-9270-996A-A81B2B02D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19075" y="6337300"/>
            <a:ext cx="7399338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MEDICINA DIAGNÓSTICA</a:t>
            </a:r>
          </a:p>
        </p:txBody>
      </p:sp>
      <p:sp>
        <p:nvSpPr>
          <p:cNvPr id="19466" name="Espaço Reservado para Número de Slide 4">
            <a:extLst>
              <a:ext uri="{FF2B5EF4-FFF2-40B4-BE49-F238E27FC236}">
                <a16:creationId xmlns:a16="http://schemas.microsoft.com/office/drawing/2014/main" id="{B69B05F4-3481-F7C2-B296-B09B7538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pPr algn="l" eaLnBrk="0" hangingPunct="0"/>
            <a:fld id="{885F7377-3E7F-4CD0-AC19-8974C4FBE46C}" type="slidenum">
              <a:rPr lang="pt-BR" altLang="pt-BR" sz="1800" b="0">
                <a:solidFill>
                  <a:srgbClr val="FFFFFF"/>
                </a:solidFill>
              </a:rPr>
              <a:pPr algn="l" eaLnBrk="0" hangingPunct="0"/>
              <a:t>1</a:t>
            </a:fld>
            <a:endParaRPr lang="pt-BR" altLang="pt-BR" sz="1800" b="0">
              <a:solidFill>
                <a:srgbClr val="FFFFFF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920231-01D1-DB1D-A8A8-9D217403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9" y="2692132"/>
            <a:ext cx="4676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23938">
              <a:defRPr>
                <a:solidFill>
                  <a:schemeClr val="tx1"/>
                </a:solidFill>
                <a:latin typeface="Lucida Grande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</a:defRPr>
            </a:lvl5pPr>
            <a:lvl6pPr marL="2514600" indent="-228600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</a:defRPr>
            </a:lvl6pPr>
            <a:lvl7pPr marL="2971800" indent="-228600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</a:defRPr>
            </a:lvl7pPr>
            <a:lvl8pPr marL="3429000" indent="-228600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</a:defRPr>
            </a:lvl8pPr>
            <a:lvl9pPr marL="3886200" indent="-228600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</a:defRPr>
            </a:lvl9pPr>
          </a:lstStyle>
          <a:p>
            <a:pPr eaLnBrk="1" hangingPunct="1">
              <a:defRPr/>
            </a:pPr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Gestão Laboratório de Anatomia Patológica</a:t>
            </a:r>
          </a:p>
          <a:p>
            <a:pPr eaLnBrk="1" hangingPunct="1">
              <a:defRPr/>
            </a:pP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 advTm="104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2.59259E-6 L 0.0434 -0.07662 " pathEditMode="relative" rAng="0" ptsTypes="AA">
                                      <p:cBhvr>
                                        <p:cTn id="12" dur="4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38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33333E-6 1.48148E-6 L 0.01754 1.48148E-6 " pathEditMode="relative" rAng="0" ptsTypes="AA">
                                      <p:cBhvr>
                                        <p:cTn id="20" dur="4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-3.7037E-7 L -0.00035 -0.01759 " pathEditMode="relative" rAng="0" ptsTypes="AA">
                                      <p:cBhvr>
                                        <p:cTn id="25" dur="4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8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11111E-6 -2.59259E-6 L 0.01754 -2.59259E-6 " pathEditMode="relative" rAng="0" ptsTypes="AA">
                                      <p:cBhvr>
                                        <p:cTn id="30" dur="4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542212" cy="555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Armazenamento Adequado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10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0486" name="Espaço Reservado para Conteúdo 2">
            <a:extLst>
              <a:ext uri="{FF2B5EF4-FFF2-40B4-BE49-F238E27FC236}">
                <a16:creationId xmlns:a16="http://schemas.microsoft.com/office/drawing/2014/main" id="{89329AE6-EB73-EE15-40F6-A8FAF74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95" y="1365441"/>
            <a:ext cx="82296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831850" indent="-3190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279525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790700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303463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7606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32178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6750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41322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Amostras</a:t>
            </a: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Blocos e lâminas</a:t>
            </a: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Documentos</a:t>
            </a:r>
          </a:p>
          <a:p>
            <a:pPr lvl="1" indent="0" algn="just">
              <a:lnSpc>
                <a:spcPct val="110000"/>
              </a:lnSpc>
            </a:pPr>
            <a:endParaRPr lang="pt-BR" sz="2400" dirty="0">
              <a:solidFill>
                <a:srgbClr val="004183"/>
              </a:solidFill>
            </a:endParaRPr>
          </a:p>
          <a:p>
            <a:pPr algn="just">
              <a:lnSpc>
                <a:spcPct val="110000"/>
              </a:lnSpc>
            </a:pPr>
            <a:endParaRPr lang="pt-BR" sz="2400" dirty="0">
              <a:solidFill>
                <a:srgbClr val="004183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C5C84C-5D68-8244-9C90-2B8956805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22" b="9615"/>
          <a:stretch/>
        </p:blipFill>
        <p:spPr>
          <a:xfrm>
            <a:off x="4818816" y="866537"/>
            <a:ext cx="3473903" cy="256246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C31148B-D107-AC9B-D1D2-36650297B56C}"/>
              </a:ext>
            </a:extLst>
          </p:cNvPr>
          <p:cNvSpPr txBox="1"/>
          <p:nvPr/>
        </p:nvSpPr>
        <p:spPr>
          <a:xfrm>
            <a:off x="4818816" y="3429000"/>
            <a:ext cx="41303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Código de Defesa do Consumidor (CDC): Tempo mínimo de 5 anos.</a:t>
            </a:r>
          </a:p>
          <a:p>
            <a:r>
              <a:rPr lang="pt-BR" sz="1200" b="1" dirty="0"/>
              <a:t>SBP: recomenda 10 anos.</a:t>
            </a:r>
          </a:p>
          <a:p>
            <a:r>
              <a:rPr lang="pt-BR" sz="1200" dirty="0"/>
              <a:t>Resolução CFM nº 1472/97</a:t>
            </a:r>
            <a:endParaRPr lang="pt-BR" sz="1200" b="1" dirty="0"/>
          </a:p>
          <a:p>
            <a:r>
              <a:rPr lang="pt-BR" sz="1200" dirty="0"/>
              <a:t>Decreto nº 12479/1978</a:t>
            </a:r>
            <a:endParaRPr lang="pt-BR" sz="1200" b="1" dirty="0"/>
          </a:p>
        </p:txBody>
      </p:sp>
      <p:pic>
        <p:nvPicPr>
          <p:cNvPr id="4" name="Picture 8" descr="Como fazer um bom gerenciamento eletrônico de documentos">
            <a:extLst>
              <a:ext uri="{FF2B5EF4-FFF2-40B4-BE49-F238E27FC236}">
                <a16:creationId xmlns:a16="http://schemas.microsoft.com/office/drawing/2014/main" id="{5EB7F80F-210B-EE4D-901F-9ABD3EB6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27973"/>
            <a:ext cx="3315464" cy="18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F9D8C0-65D4-0091-204C-F2D7497AF146}"/>
              </a:ext>
            </a:extLst>
          </p:cNvPr>
          <p:cNvSpPr txBox="1"/>
          <p:nvPr/>
        </p:nvSpPr>
        <p:spPr>
          <a:xfrm>
            <a:off x="161925" y="5213973"/>
            <a:ext cx="5724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Nível de garantia de segurança 2 (NGS2)”, estabelecidos no Manual de Certificação para Sistemas de Registro Eletrônico em Saúde.</a:t>
            </a:r>
          </a:p>
          <a:p>
            <a:r>
              <a:rPr lang="pt-BR" sz="1200" dirty="0"/>
              <a:t>Resolução CFM nº 1821/2007</a:t>
            </a:r>
            <a:endParaRPr lang="pt-BR" sz="12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5A6955-4BE2-ECF7-B0D4-576A0C4047FA}"/>
              </a:ext>
            </a:extLst>
          </p:cNvPr>
          <p:cNvSpPr txBox="1"/>
          <p:nvPr/>
        </p:nvSpPr>
        <p:spPr>
          <a:xfrm>
            <a:off x="91621" y="6255256"/>
            <a:ext cx="3931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Patologia Brasileira - SBP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B221B94-1155-BF19-89D7-7501C7ABB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001" y="487343"/>
            <a:ext cx="773272" cy="7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7068"/>
      </p:ext>
    </p:extLst>
  </p:cSld>
  <p:clrMapOvr>
    <a:masterClrMapping/>
  </p:clrMapOvr>
  <p:transition spd="med" advTm="25713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542212" cy="102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Gestão de Resíduos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11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0486" name="Espaço Reservado para Conteúdo 2">
            <a:extLst>
              <a:ext uri="{FF2B5EF4-FFF2-40B4-BE49-F238E27FC236}">
                <a16:creationId xmlns:a16="http://schemas.microsoft.com/office/drawing/2014/main" id="{89329AE6-EB73-EE15-40F6-A8FAF74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347788"/>
            <a:ext cx="82296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831850" indent="-3190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279525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790700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303463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7606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32178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6750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41322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BR" sz="2400" dirty="0">
                <a:solidFill>
                  <a:srgbClr val="004183"/>
                </a:solidFill>
              </a:rPr>
              <a:t>PGRSS – Programa de gerenciamento de resíduos de Serviços de Saúde</a:t>
            </a:r>
          </a:p>
          <a:p>
            <a:pPr lvl="1" indent="0" algn="just">
              <a:lnSpc>
                <a:spcPct val="110000"/>
              </a:lnSpc>
            </a:pPr>
            <a:endParaRPr lang="pt-BR" sz="2400" dirty="0">
              <a:solidFill>
                <a:srgbClr val="004183"/>
              </a:solidFill>
            </a:endParaRPr>
          </a:p>
          <a:p>
            <a:pPr marL="11747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rgbClr val="004183"/>
                </a:solidFill>
              </a:rPr>
              <a:t>Recliclável</a:t>
            </a:r>
            <a:r>
              <a:rPr lang="pt-BR" sz="2000" dirty="0">
                <a:solidFill>
                  <a:srgbClr val="004183"/>
                </a:solidFill>
              </a:rPr>
              <a:t> (papel, plástico)</a:t>
            </a:r>
          </a:p>
          <a:p>
            <a:pPr marL="11747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Comum (restos de comida)</a:t>
            </a:r>
          </a:p>
          <a:p>
            <a:pPr marL="11747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Hospitalar (luvas)</a:t>
            </a:r>
          </a:p>
          <a:p>
            <a:pPr marL="11747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Resíduos </a:t>
            </a:r>
            <a:r>
              <a:rPr lang="pt-BR" sz="2000" dirty="0" err="1">
                <a:solidFill>
                  <a:srgbClr val="004183"/>
                </a:solidFill>
              </a:rPr>
              <a:t>perfuro-cortantes</a:t>
            </a:r>
            <a:r>
              <a:rPr lang="pt-BR" sz="2000" dirty="0">
                <a:solidFill>
                  <a:srgbClr val="004183"/>
                </a:solidFill>
              </a:rPr>
              <a:t> (navalhas, lâminas) </a:t>
            </a:r>
          </a:p>
          <a:p>
            <a:pPr marL="11747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Resíduos sólidos (peças cirúrgicas) </a:t>
            </a:r>
          </a:p>
          <a:p>
            <a:pPr marL="11747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Resíduos líquidos (xilol, álcool, corantes)</a:t>
            </a:r>
          </a:p>
          <a:p>
            <a:pPr lvl="1" indent="0" algn="just">
              <a:lnSpc>
                <a:spcPct val="110000"/>
              </a:lnSpc>
            </a:pPr>
            <a:endParaRPr lang="pt-BR" sz="2000" dirty="0">
              <a:solidFill>
                <a:srgbClr val="004183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sz="2000" dirty="0">
                <a:solidFill>
                  <a:srgbClr val="004183"/>
                </a:solidFill>
              </a:rPr>
              <a:t>O laboratório deve ter um Procedimento de PGRSS escrito de acordo com a RDC 50 de 21 de fevereiro de 2002</a:t>
            </a:r>
          </a:p>
          <a:p>
            <a:pPr marL="11747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algn="just">
              <a:lnSpc>
                <a:spcPct val="110000"/>
              </a:lnSpc>
            </a:pPr>
            <a:endParaRPr lang="pt-BR" sz="1200" dirty="0">
              <a:solidFill>
                <a:srgbClr val="004183"/>
              </a:solidFill>
            </a:endParaRPr>
          </a:p>
          <a:p>
            <a:pPr algn="just">
              <a:lnSpc>
                <a:spcPct val="110000"/>
              </a:lnSpc>
            </a:pPr>
            <a:endParaRPr lang="pt-BR" sz="1200" dirty="0">
              <a:solidFill>
                <a:srgbClr val="004183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sz="1200" dirty="0">
                <a:solidFill>
                  <a:srgbClr val="004183"/>
                </a:solidFill>
              </a:rPr>
              <a:t>Fonte: Manual de boas práticas em Patologia - SBP</a:t>
            </a:r>
          </a:p>
          <a:p>
            <a:pPr lvl="1" indent="0" algn="just">
              <a:lnSpc>
                <a:spcPct val="110000"/>
              </a:lnSpc>
            </a:pPr>
            <a:endParaRPr lang="pt-BR" sz="2400" dirty="0">
              <a:solidFill>
                <a:srgbClr val="004183"/>
              </a:solidFill>
            </a:endParaRPr>
          </a:p>
          <a:p>
            <a:pPr marL="11747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27130"/>
      </p:ext>
    </p:extLst>
  </p:cSld>
  <p:clrMapOvr>
    <a:masterClrMapping/>
  </p:clrMapOvr>
  <p:transition spd="med" advTm="2571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49"/>
            <a:ext cx="7570787" cy="698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Gestão de Estoque </a:t>
            </a:r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12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pic>
        <p:nvPicPr>
          <p:cNvPr id="6" name="Picture 2" descr="Os benefícios de um controle automatizado de estoque - ATM Informática">
            <a:extLst>
              <a:ext uri="{FF2B5EF4-FFF2-40B4-BE49-F238E27FC236}">
                <a16:creationId xmlns:a16="http://schemas.microsoft.com/office/drawing/2014/main" id="{C040B771-6409-E6E2-2836-7CB3A8EEE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39" y="2528887"/>
            <a:ext cx="3960236" cy="213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35C91DC-0889-57F8-E48F-B742888E9E1C}"/>
              </a:ext>
            </a:extLst>
          </p:cNvPr>
          <p:cNvSpPr txBox="1"/>
          <p:nvPr/>
        </p:nvSpPr>
        <p:spPr>
          <a:xfrm>
            <a:off x="439737" y="1291293"/>
            <a:ext cx="41322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  <a:cs typeface="+mn-cs"/>
              </a:rPr>
              <a:t>Curva ABC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Curva A insumos mais importantes;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 Curva B insumos intermediários;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Curva C insumos de menor importância.</a:t>
            </a:r>
          </a:p>
          <a:p>
            <a:pPr lvl="1"/>
            <a:endParaRPr lang="pt-BR" sz="20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  <a:cs typeface="+mn-cs"/>
              </a:rPr>
              <a:t>FIFO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err="1">
                <a:solidFill>
                  <a:srgbClr val="002060"/>
                </a:solidFill>
                <a:latin typeface="+mj-lt"/>
                <a:cs typeface="+mn-cs"/>
              </a:rPr>
              <a:t>First</a:t>
            </a: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 In, </a:t>
            </a:r>
            <a:r>
              <a:rPr lang="pt-BR" sz="2000" dirty="0" err="1">
                <a:solidFill>
                  <a:srgbClr val="002060"/>
                </a:solidFill>
                <a:latin typeface="+mj-lt"/>
                <a:cs typeface="+mn-cs"/>
              </a:rPr>
              <a:t>First</a:t>
            </a: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 Out</a:t>
            </a:r>
          </a:p>
          <a:p>
            <a:endParaRPr lang="pt-BR" sz="20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  <a:cs typeface="+mn-cs"/>
              </a:rPr>
              <a:t>Just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+mn-cs"/>
              </a:rPr>
              <a:t>inTime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Estoque mínimo, com menos produtos armazenados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465456"/>
      </p:ext>
    </p:extLst>
  </p:cSld>
  <p:clrMapOvr>
    <a:masterClrMapping/>
  </p:clrMapOvr>
  <p:transition spd="med" advTm="1604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49"/>
            <a:ext cx="7570787" cy="698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Gestão de custos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 </a:t>
            </a:r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13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pic>
        <p:nvPicPr>
          <p:cNvPr id="82946" name="Picture 2" descr="Precificação: o que é, métodos e como fazer - Investidor Sardinha">
            <a:extLst>
              <a:ext uri="{FF2B5EF4-FFF2-40B4-BE49-F238E27FC236}">
                <a16:creationId xmlns:a16="http://schemas.microsoft.com/office/drawing/2014/main" id="{B7920E9F-6318-8C0E-DCBA-08106FAE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96" y="5092546"/>
            <a:ext cx="2331379" cy="155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10350EA-30BF-5966-7EAC-D145025EE7DF}"/>
              </a:ext>
            </a:extLst>
          </p:cNvPr>
          <p:cNvSpPr txBox="1"/>
          <p:nvPr/>
        </p:nvSpPr>
        <p:spPr>
          <a:xfrm>
            <a:off x="576262" y="799979"/>
            <a:ext cx="79914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Insumos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Mão de Obra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+mj-lt"/>
                <a:cs typeface="+mn-cs"/>
              </a:rPr>
              <a:t>Custo de exames</a:t>
            </a: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= Insumos + Mão de obra + custos fixos + sobretaxas</a:t>
            </a:r>
          </a:p>
          <a:p>
            <a:endParaRPr lang="pt-BR" sz="2000" dirty="0">
              <a:solidFill>
                <a:srgbClr val="002060"/>
              </a:solidFill>
              <a:latin typeface="+mj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+mj-lt"/>
                <a:cs typeface="+mn-cs"/>
              </a:rPr>
              <a:t>Mão de obra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Capacidade operacional (produtividade)</a:t>
            </a:r>
          </a:p>
          <a:p>
            <a:pPr lvl="2"/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Como mensurar a quantidade necessária de mão de obra?</a:t>
            </a:r>
          </a:p>
          <a:p>
            <a:pPr marL="0" indent="0">
              <a:buNone/>
            </a:pPr>
            <a:endParaRPr lang="pt-BR" sz="2000" dirty="0">
              <a:solidFill>
                <a:srgbClr val="002060"/>
              </a:solidFill>
              <a:latin typeface="+mj-lt"/>
              <a:cs typeface="+mn-cs"/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002060"/>
                </a:solidFill>
                <a:latin typeface="+mj-lt"/>
                <a:cs typeface="+mn-cs"/>
              </a:rPr>
              <a:t>Produtividade</a:t>
            </a:r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 = tempo produção por unidade x volume/60</a:t>
            </a:r>
          </a:p>
          <a:p>
            <a:r>
              <a:rPr lang="pt-BR" sz="2000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43058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8075613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Indicadores Financeiros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3200" b="1" dirty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14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15A01C-3F1E-C1F4-9CDC-BAD46CB816DD}"/>
              </a:ext>
            </a:extLst>
          </p:cNvPr>
          <p:cNvSpPr txBox="1">
            <a:spLocks noChangeArrowheads="1"/>
          </p:cNvSpPr>
          <p:nvPr/>
        </p:nvSpPr>
        <p:spPr>
          <a:xfrm>
            <a:off x="4093339" y="1421011"/>
            <a:ext cx="4644261" cy="4015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285750" indent="-285750" latinLnBrk="0">
              <a:lnSpc>
                <a:spcPct val="120000"/>
              </a:lnSpc>
              <a:buFont typeface="Arial" panose="020B0604020202020204" pitchFamily="34" charset="0"/>
              <a:buChar char="•"/>
              <a:defRPr sz="2200" b="1">
                <a:solidFill>
                  <a:srgbClr val="000076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pt-BR" alt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5AF113-6850-652B-159C-68EFC34E8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339" y="2273191"/>
            <a:ext cx="4229179" cy="206558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9F1D4C8-65FE-7CAF-2E0E-DAC3A189EB48}"/>
              </a:ext>
            </a:extLst>
          </p:cNvPr>
          <p:cNvSpPr txBox="1"/>
          <p:nvPr/>
        </p:nvSpPr>
        <p:spPr>
          <a:xfrm>
            <a:off x="439737" y="1833761"/>
            <a:ext cx="7029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  <a:cs typeface="+mn-cs"/>
              </a:rPr>
              <a:t>Receita liquida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  <a:cs typeface="+mn-cs"/>
              </a:rPr>
              <a:t>Gastos totais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  <a:cs typeface="+mn-cs"/>
              </a:rPr>
              <a:t>Custos variáveis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  <a:cs typeface="+mn-cs"/>
              </a:rPr>
              <a:t>Materiais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  <a:cs typeface="+mn-cs"/>
              </a:rPr>
              <a:t>Custos fixos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  <a:cs typeface="+mn-cs"/>
              </a:rPr>
              <a:t>Mão de obra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  <a:cs typeface="+mn-cs"/>
              </a:rPr>
              <a:t>Resultado operacional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  <a:cs typeface="+mn-cs"/>
              </a:rPr>
              <a:t>EBITDA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2793996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542212" cy="102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04183"/>
                </a:solidFill>
              </a:rPr>
              <a:t>Controle de Qualidade: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15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0486" name="Espaço Reservado para Conteúdo 2">
            <a:extLst>
              <a:ext uri="{FF2B5EF4-FFF2-40B4-BE49-F238E27FC236}">
                <a16:creationId xmlns:a16="http://schemas.microsoft.com/office/drawing/2014/main" id="{89329AE6-EB73-EE15-40F6-A8FAF74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333500"/>
            <a:ext cx="82296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831850" indent="-3190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279525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790700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303463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7606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32178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6750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41322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4183"/>
              </a:solidFill>
            </a:endParaRP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Trocas de reagentes</a:t>
            </a: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Corte </a:t>
            </a: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Coloração</a:t>
            </a: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Reação IH</a:t>
            </a: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Manutenção equipamentos</a:t>
            </a: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SLA (Acordo de Nível de Serviço)</a:t>
            </a: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Satisfação do cliente</a:t>
            </a:r>
          </a:p>
          <a:p>
            <a:pPr lvl="1" indent="0" algn="just">
              <a:lnSpc>
                <a:spcPct val="110000"/>
              </a:lnSpc>
            </a:pPr>
            <a:endParaRPr lang="pt-BR" sz="2000" dirty="0">
              <a:solidFill>
                <a:srgbClr val="004183"/>
              </a:solidFill>
            </a:endParaRPr>
          </a:p>
          <a:p>
            <a:pPr lvl="1" indent="0" algn="just">
              <a:lnSpc>
                <a:spcPct val="110000"/>
              </a:lnSpc>
            </a:pPr>
            <a:endParaRPr lang="pt-BR" sz="2000" dirty="0">
              <a:solidFill>
                <a:srgbClr val="004183"/>
              </a:solidFill>
            </a:endParaRP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lvl="1" indent="0" algn="just">
              <a:lnSpc>
                <a:spcPct val="110000"/>
              </a:lnSpc>
            </a:pPr>
            <a:endParaRPr lang="pt-BR" sz="2400" dirty="0">
              <a:solidFill>
                <a:srgbClr val="00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17023"/>
      </p:ext>
    </p:extLst>
  </p:cSld>
  <p:clrMapOvr>
    <a:masterClrMapping/>
  </p:clrMapOvr>
  <p:transition spd="med" advTm="25713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Indicadores de Qualidade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3200" b="1" dirty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16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15A01C-3F1E-C1F4-9CDC-BAD46CB816DD}"/>
              </a:ext>
            </a:extLst>
          </p:cNvPr>
          <p:cNvSpPr txBox="1">
            <a:spLocks noChangeArrowheads="1"/>
          </p:cNvSpPr>
          <p:nvPr/>
        </p:nvSpPr>
        <p:spPr>
          <a:xfrm>
            <a:off x="4093339" y="1421011"/>
            <a:ext cx="4644261" cy="4015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285750" indent="-285750" latinLnBrk="0">
              <a:lnSpc>
                <a:spcPct val="120000"/>
              </a:lnSpc>
              <a:buFont typeface="Arial" panose="020B0604020202020204" pitchFamily="34" charset="0"/>
              <a:buChar char="•"/>
              <a:defRPr sz="2200" b="1">
                <a:solidFill>
                  <a:srgbClr val="000076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pt-BR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72127E-409D-B4EB-13B6-D6FCCEE6C041}"/>
              </a:ext>
            </a:extLst>
          </p:cNvPr>
          <p:cNvSpPr txBox="1"/>
          <p:nvPr/>
        </p:nvSpPr>
        <p:spPr>
          <a:xfrm>
            <a:off x="581025" y="109474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spc="-1" dirty="0">
                <a:solidFill>
                  <a:srgbClr val="0A3D76"/>
                </a:solidFill>
                <a:latin typeface="+mj-lt"/>
              </a:rPr>
              <a:t>Prazo de entrega de laudos</a:t>
            </a:r>
            <a:endParaRPr lang="pt-BR" sz="2000" dirty="0"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23A1AA-1817-1DFD-D946-BF24CB073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12"/>
          <a:stretch/>
        </p:blipFill>
        <p:spPr>
          <a:xfrm>
            <a:off x="161925" y="1732340"/>
            <a:ext cx="8775264" cy="32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2311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Indicadores de Qualidade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3200" b="1" dirty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17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15A01C-3F1E-C1F4-9CDC-BAD46CB816DD}"/>
              </a:ext>
            </a:extLst>
          </p:cNvPr>
          <p:cNvSpPr txBox="1">
            <a:spLocks noChangeArrowheads="1"/>
          </p:cNvSpPr>
          <p:nvPr/>
        </p:nvSpPr>
        <p:spPr>
          <a:xfrm>
            <a:off x="4093339" y="1421011"/>
            <a:ext cx="4644261" cy="4015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285750" indent="-285750" latinLnBrk="0">
              <a:lnSpc>
                <a:spcPct val="120000"/>
              </a:lnSpc>
              <a:buFont typeface="Arial" panose="020B0604020202020204" pitchFamily="34" charset="0"/>
              <a:buChar char="•"/>
              <a:defRPr sz="2200" b="1">
                <a:solidFill>
                  <a:srgbClr val="000076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pt-BR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72127E-409D-B4EB-13B6-D6FCCEE6C041}"/>
              </a:ext>
            </a:extLst>
          </p:cNvPr>
          <p:cNvSpPr txBox="1"/>
          <p:nvPr/>
        </p:nvSpPr>
        <p:spPr>
          <a:xfrm>
            <a:off x="581025" y="109474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spc="-1" dirty="0">
                <a:solidFill>
                  <a:srgbClr val="0A3D76"/>
                </a:solidFill>
                <a:latin typeface="+mj-lt"/>
              </a:rPr>
              <a:t>Satisfação com a coleta</a:t>
            </a:r>
            <a:endParaRPr lang="pt-BR" sz="2000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9894AD-4E5C-87ED-A08F-C2C165B11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780997"/>
            <a:ext cx="8515350" cy="34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4270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Indicadores de Qualidade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3200" b="1" dirty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18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15A01C-3F1E-C1F4-9CDC-BAD46CB816DD}"/>
              </a:ext>
            </a:extLst>
          </p:cNvPr>
          <p:cNvSpPr txBox="1">
            <a:spLocks noChangeArrowheads="1"/>
          </p:cNvSpPr>
          <p:nvPr/>
        </p:nvSpPr>
        <p:spPr>
          <a:xfrm>
            <a:off x="4093339" y="1421011"/>
            <a:ext cx="4644261" cy="4015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285750" indent="-285750" latinLnBrk="0">
              <a:lnSpc>
                <a:spcPct val="120000"/>
              </a:lnSpc>
              <a:buFont typeface="Arial" panose="020B0604020202020204" pitchFamily="34" charset="0"/>
              <a:buChar char="•"/>
              <a:defRPr sz="2200" b="1">
                <a:solidFill>
                  <a:srgbClr val="000076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pt-BR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72127E-409D-B4EB-13B6-D6FCCEE6C041}"/>
              </a:ext>
            </a:extLst>
          </p:cNvPr>
          <p:cNvSpPr txBox="1"/>
          <p:nvPr/>
        </p:nvSpPr>
        <p:spPr>
          <a:xfrm>
            <a:off x="581025" y="1094740"/>
            <a:ext cx="6000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spc="-1" dirty="0">
                <a:solidFill>
                  <a:srgbClr val="0A3D76"/>
                </a:solidFill>
                <a:latin typeface="+mj-lt"/>
              </a:rPr>
              <a:t>Correlação entre Histologia e Citologia</a:t>
            </a:r>
            <a:endParaRPr lang="pt-BR" sz="2000" dirty="0"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61C115-D8B8-618E-3582-BE6F6BD97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0"/>
          <a:stretch/>
        </p:blipFill>
        <p:spPr>
          <a:xfrm>
            <a:off x="439737" y="1981399"/>
            <a:ext cx="7966033" cy="34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300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Indicadores de Qualidade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3200" b="1" dirty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19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15A01C-3F1E-C1F4-9CDC-BAD46CB816DD}"/>
              </a:ext>
            </a:extLst>
          </p:cNvPr>
          <p:cNvSpPr txBox="1">
            <a:spLocks noChangeArrowheads="1"/>
          </p:cNvSpPr>
          <p:nvPr/>
        </p:nvSpPr>
        <p:spPr>
          <a:xfrm>
            <a:off x="4093339" y="1421011"/>
            <a:ext cx="4644261" cy="4015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285750" indent="-285750" latinLnBrk="0">
              <a:lnSpc>
                <a:spcPct val="120000"/>
              </a:lnSpc>
              <a:buFont typeface="Arial" panose="020B0604020202020204" pitchFamily="34" charset="0"/>
              <a:buChar char="•"/>
              <a:defRPr sz="2200" b="1">
                <a:solidFill>
                  <a:srgbClr val="000076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pt-BR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72127E-409D-B4EB-13B6-D6FCCEE6C041}"/>
              </a:ext>
            </a:extLst>
          </p:cNvPr>
          <p:cNvSpPr txBox="1"/>
          <p:nvPr/>
        </p:nvSpPr>
        <p:spPr>
          <a:xfrm>
            <a:off x="581025" y="1094740"/>
            <a:ext cx="6000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spc="-1" dirty="0">
                <a:solidFill>
                  <a:srgbClr val="0A3D76"/>
                </a:solidFill>
                <a:latin typeface="+mj-lt"/>
              </a:rPr>
              <a:t>Concordância entre Congelação e Diagnóstico Final</a:t>
            </a:r>
            <a:endParaRPr lang="pt-BR" sz="2000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FD8E08-BA9C-DD64-53E5-8431B88D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096475"/>
            <a:ext cx="8524875" cy="34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738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542212" cy="102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Gestão Laboratório de Anatomia Patológica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2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0486" name="Espaço Reservado para Conteúdo 2">
            <a:extLst>
              <a:ext uri="{FF2B5EF4-FFF2-40B4-BE49-F238E27FC236}">
                <a16:creationId xmlns:a16="http://schemas.microsoft.com/office/drawing/2014/main" id="{89329AE6-EB73-EE15-40F6-A8FAF74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333500"/>
            <a:ext cx="82296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831850" indent="-3190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279525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790700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303463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7606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32178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6750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41322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Gestão e Padronização dos Processos;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Estrutura adequada de trabalho;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Qualidade dos insumos;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Quantidade de profissionais adequada a carga de serviço;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Protocolos e manuais adequados para cada atividade;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Tempo de liberação do laudo;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Controle de laudos retificados;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Arquivo e tempo de guarda de blocos e lâminas adequado;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Gestão de resíduos; 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Gestão de Estoque; 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Gestão de Custos e Gastos;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Controle de Qualidade;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183"/>
                </a:solidFill>
              </a:rPr>
              <a:t>Gestão de pessoas.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marL="1003300" lvl="1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4183"/>
              </a:solidFill>
            </a:endParaRPr>
          </a:p>
          <a:p>
            <a:pPr algn="just">
              <a:lnSpc>
                <a:spcPct val="110000"/>
              </a:lnSpc>
            </a:pPr>
            <a:endParaRPr lang="pt-BR" sz="2000" dirty="0">
              <a:solidFill>
                <a:srgbClr val="004183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63715C-1723-4F16-C2B0-E4961150C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88" y="459105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37703"/>
      </p:ext>
    </p:extLst>
  </p:cSld>
  <p:clrMapOvr>
    <a:masterClrMapping/>
  </p:clrMapOvr>
  <p:transition spd="med" advTm="25713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Gestão de Pessoas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20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20486" name="Espaço Reservado para Conteúdo 2">
            <a:extLst>
              <a:ext uri="{FF2B5EF4-FFF2-40B4-BE49-F238E27FC236}">
                <a16:creationId xmlns:a16="http://schemas.microsoft.com/office/drawing/2014/main" id="{89329AE6-EB73-EE15-40F6-A8FAF74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921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831850" indent="-3190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279525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790700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303463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7606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32178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6750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41322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800"/>
          </a:p>
        </p:txBody>
      </p:sp>
      <p:pic>
        <p:nvPicPr>
          <p:cNvPr id="20487" name="Picture 5">
            <a:extLst>
              <a:ext uri="{FF2B5EF4-FFF2-40B4-BE49-F238E27FC236}">
                <a16:creationId xmlns:a16="http://schemas.microsoft.com/office/drawing/2014/main" id="{85A8932B-A1E5-59FC-938C-852317A54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8863"/>
            <a:ext cx="7094537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7">
            <a:extLst>
              <a:ext uri="{FF2B5EF4-FFF2-40B4-BE49-F238E27FC236}">
                <a16:creationId xmlns:a16="http://schemas.microsoft.com/office/drawing/2014/main" id="{36CCA4EF-2CDA-83A1-67A8-15BA1B716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Espaço Reservado para Texto 1">
            <a:extLst>
              <a:ext uri="{FF2B5EF4-FFF2-40B4-BE49-F238E27FC236}">
                <a16:creationId xmlns:a16="http://schemas.microsoft.com/office/drawing/2014/main" id="{B8140755-F762-B03E-2AF3-BD6C38D630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Processo seletivo</a:t>
            </a:r>
          </a:p>
          <a:p>
            <a:pPr eaLnBrk="1" hangingPunct="1"/>
            <a:endParaRPr lang="pt-BR" altLang="pt-BR"/>
          </a:p>
        </p:txBody>
      </p:sp>
      <p:sp>
        <p:nvSpPr>
          <p:cNvPr id="23556" name="Espaço Reservado para Número de Slide 26">
            <a:extLst>
              <a:ext uri="{FF2B5EF4-FFF2-40B4-BE49-F238E27FC236}">
                <a16:creationId xmlns:a16="http://schemas.microsoft.com/office/drawing/2014/main" id="{7E0B4A60-1E2D-C62F-195A-4A4E611B6F43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BC5D58C4-14CB-4282-8FC3-E16F080CB4C1}" type="slidenum">
              <a:rPr lang="pt-BR" altLang="pt-BR">
                <a:solidFill>
                  <a:srgbClr val="FFFFFF"/>
                </a:solidFill>
              </a:rPr>
              <a:pPr/>
              <a:t>21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8EB6203-D256-4872-AF7A-788EF25F8C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pic>
        <p:nvPicPr>
          <p:cNvPr id="23558" name="Picture 2" descr="C:\Users\silenegc\AppData\Local\Microsoft\Windows\Temporary Internet Files\Content.IE5\8KKHE4NJ\Software-de-Recrutamento-e-Seleção[1].jpg">
            <a:extLst>
              <a:ext uri="{FF2B5EF4-FFF2-40B4-BE49-F238E27FC236}">
                <a16:creationId xmlns:a16="http://schemas.microsoft.com/office/drawing/2014/main" id="{AE3EF95E-D9EC-80B1-5522-D8CD723C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903413"/>
            <a:ext cx="46513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7">
            <a:extLst>
              <a:ext uri="{FF2B5EF4-FFF2-40B4-BE49-F238E27FC236}">
                <a16:creationId xmlns:a16="http://schemas.microsoft.com/office/drawing/2014/main" id="{DDE3834C-CF93-7F7D-91DF-FCD22038C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Espaço Reservado para Texto 1">
            <a:extLst>
              <a:ext uri="{FF2B5EF4-FFF2-40B4-BE49-F238E27FC236}">
                <a16:creationId xmlns:a16="http://schemas.microsoft.com/office/drawing/2014/main" id="{0D78309D-6F63-F4F2-DEB1-0EFC4D33E5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Treinamento</a:t>
            </a:r>
          </a:p>
          <a:p>
            <a:pPr eaLnBrk="1" hangingPunct="1"/>
            <a:endParaRPr lang="pt-BR" altLang="pt-BR"/>
          </a:p>
        </p:txBody>
      </p:sp>
      <p:sp>
        <p:nvSpPr>
          <p:cNvPr id="24580" name="Espaço Reservado para Número de Slide 26">
            <a:extLst>
              <a:ext uri="{FF2B5EF4-FFF2-40B4-BE49-F238E27FC236}">
                <a16:creationId xmlns:a16="http://schemas.microsoft.com/office/drawing/2014/main" id="{B51A1AA7-7388-87A1-B664-3C4DAF0559D4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F81ACFE0-0688-44E7-A6E4-49DBBF90B6F2}" type="slidenum">
              <a:rPr lang="pt-BR" altLang="pt-BR">
                <a:solidFill>
                  <a:srgbClr val="FFFFFF"/>
                </a:solidFill>
              </a:rPr>
              <a:pPr/>
              <a:t>22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8EB6203-D256-4872-AF7A-788EF25F8C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pic>
        <p:nvPicPr>
          <p:cNvPr id="24582" name="Picture 3" descr="C:\Users\silenegc\AppData\Local\Microsoft\Windows\Temporary Internet Files\Content.IE5\DZMFD2OK\11102_treinamento-e-desenvolvimento[1].jpg">
            <a:extLst>
              <a:ext uri="{FF2B5EF4-FFF2-40B4-BE49-F238E27FC236}">
                <a16:creationId xmlns:a16="http://schemas.microsoft.com/office/drawing/2014/main" id="{98F02DDB-AE85-0D23-7EA2-2B550C08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719263"/>
            <a:ext cx="6096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0">
            <a:extLst>
              <a:ext uri="{FF2B5EF4-FFF2-40B4-BE49-F238E27FC236}">
                <a16:creationId xmlns:a16="http://schemas.microsoft.com/office/drawing/2014/main" id="{32323E6B-1295-ED19-1992-59DE8E6A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Espaço Reservado para Texto 1">
            <a:extLst>
              <a:ext uri="{FF2B5EF4-FFF2-40B4-BE49-F238E27FC236}">
                <a16:creationId xmlns:a16="http://schemas.microsoft.com/office/drawing/2014/main" id="{C9A37D75-412F-6E05-1895-8A6B9AEF6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Turnos / escala de trabalho</a:t>
            </a:r>
          </a:p>
          <a:p>
            <a:pPr eaLnBrk="1" hangingPunct="1"/>
            <a:endParaRPr lang="pt-BR" altLang="pt-BR"/>
          </a:p>
        </p:txBody>
      </p:sp>
      <p:sp>
        <p:nvSpPr>
          <p:cNvPr id="21508" name="Espaço Reservado para Número de Slide 29">
            <a:extLst>
              <a:ext uri="{FF2B5EF4-FFF2-40B4-BE49-F238E27FC236}">
                <a16:creationId xmlns:a16="http://schemas.microsoft.com/office/drawing/2014/main" id="{B77CE929-9B6D-E08A-359F-0E1B4A171D3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4B5236D4-2475-4D4A-B219-7592C675E1BB}" type="slidenum">
              <a:rPr lang="pt-BR" altLang="pt-BR">
                <a:solidFill>
                  <a:srgbClr val="FFFFFF"/>
                </a:solidFill>
              </a:rPr>
              <a:pPr/>
              <a:t>23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B96C0A59-DBD1-41D5-801B-290C1280AA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pic>
        <p:nvPicPr>
          <p:cNvPr id="21510" name="Picture 5">
            <a:extLst>
              <a:ext uri="{FF2B5EF4-FFF2-40B4-BE49-F238E27FC236}">
                <a16:creationId xmlns:a16="http://schemas.microsoft.com/office/drawing/2014/main" id="{DB932CDD-D9C6-EFD5-A3F6-201274BB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49413"/>
            <a:ext cx="479425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7">
            <a:extLst>
              <a:ext uri="{FF2B5EF4-FFF2-40B4-BE49-F238E27FC236}">
                <a16:creationId xmlns:a16="http://schemas.microsoft.com/office/drawing/2014/main" id="{14B79F3E-2F4C-569E-2A80-2ACDFE1A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Espaço Reservado para Número de Slide 26">
            <a:extLst>
              <a:ext uri="{FF2B5EF4-FFF2-40B4-BE49-F238E27FC236}">
                <a16:creationId xmlns:a16="http://schemas.microsoft.com/office/drawing/2014/main" id="{2C2506A8-6473-A187-6B08-10D46D5AD029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566F2E1E-3F62-48F0-A8AE-67A08CBF8D27}" type="slidenum">
              <a:rPr lang="pt-BR" altLang="pt-BR">
                <a:solidFill>
                  <a:srgbClr val="FFFFFF"/>
                </a:solidFill>
              </a:rPr>
              <a:pPr/>
              <a:t>24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8EB6203-D256-4872-AF7A-788EF25F8C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pic>
        <p:nvPicPr>
          <p:cNvPr id="25605" name="Picture 4" descr="C:\Users\silenegc\AppData\Local\Microsoft\Windows\Temporary Internet Files\Content.IE5\42UJL6FJ\DESEMPENHO[1].jpg">
            <a:extLst>
              <a:ext uri="{FF2B5EF4-FFF2-40B4-BE49-F238E27FC236}">
                <a16:creationId xmlns:a16="http://schemas.microsoft.com/office/drawing/2014/main" id="{B61E0270-A682-F5E9-C1C3-395E1B4F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261938"/>
            <a:ext cx="62436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:\Users\silenegc\AppData\Local\Microsoft\Windows\Temporary Internet Files\Content.IE5\8KKHE4NJ\avaliacao-escolar[1].jpg">
            <a:extLst>
              <a:ext uri="{FF2B5EF4-FFF2-40B4-BE49-F238E27FC236}">
                <a16:creationId xmlns:a16="http://schemas.microsoft.com/office/drawing/2014/main" id="{E41A2EC4-4F1A-59A9-1BBA-4E23E316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7" y="4022725"/>
            <a:ext cx="2114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CaixaDeTexto 9">
            <a:extLst>
              <a:ext uri="{FF2B5EF4-FFF2-40B4-BE49-F238E27FC236}">
                <a16:creationId xmlns:a16="http://schemas.microsoft.com/office/drawing/2014/main" id="{CED2F882-F74E-342D-8372-5688EDEA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" y="1976438"/>
            <a:ext cx="75771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004183"/>
                </a:solidFill>
              </a:rPr>
              <a:t>Avaliação teórica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004183"/>
                </a:solidFill>
              </a:rPr>
              <a:t>Avaliação prática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004183"/>
                </a:solidFill>
              </a:rPr>
              <a:t>Testes de proficiência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004183"/>
                </a:solidFill>
              </a:rPr>
              <a:t>Avaliação </a:t>
            </a:r>
            <a:r>
              <a:rPr lang="pt-BR" altLang="pt-BR" sz="2800" dirty="0" err="1">
                <a:solidFill>
                  <a:srgbClr val="004183"/>
                </a:solidFill>
              </a:rPr>
              <a:t>inter-observadores</a:t>
            </a:r>
            <a:endParaRPr lang="pt-BR" altLang="pt-BR" sz="2800" dirty="0">
              <a:solidFill>
                <a:srgbClr val="004183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004183"/>
                </a:solidFill>
              </a:rPr>
              <a:t>Avaliação de competências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004183"/>
                </a:solidFill>
              </a:rPr>
              <a:t>Trilhas de aprendizagem  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7">
            <a:extLst>
              <a:ext uri="{FF2B5EF4-FFF2-40B4-BE49-F238E27FC236}">
                <a16:creationId xmlns:a16="http://schemas.microsoft.com/office/drawing/2014/main" id="{83ECF07D-F0D5-C794-2257-1DC5C8630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Espaço Reservado para Texto 1">
            <a:extLst>
              <a:ext uri="{FF2B5EF4-FFF2-40B4-BE49-F238E27FC236}">
                <a16:creationId xmlns:a16="http://schemas.microsoft.com/office/drawing/2014/main" id="{E5FD2051-5244-167C-5A4F-5B4D82BBB0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Competências e habilidades da gestão</a:t>
            </a:r>
          </a:p>
        </p:txBody>
      </p:sp>
      <p:sp>
        <p:nvSpPr>
          <p:cNvPr id="26628" name="Espaço Reservado para Número de Slide 26">
            <a:extLst>
              <a:ext uri="{FF2B5EF4-FFF2-40B4-BE49-F238E27FC236}">
                <a16:creationId xmlns:a16="http://schemas.microsoft.com/office/drawing/2014/main" id="{E1A40C8C-A988-A32D-51FF-4C09D2DD38B4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7060F4E9-3249-41FB-A6FB-182DE5D164A3}" type="slidenum">
              <a:rPr lang="pt-BR" altLang="pt-BR">
                <a:solidFill>
                  <a:srgbClr val="FFFFFF"/>
                </a:solidFill>
              </a:rPr>
              <a:pPr/>
              <a:t>25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8EB6203-D256-4872-AF7A-788EF25F8C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094B11C-40D5-42B3-981D-740BE94C7312}"/>
              </a:ext>
            </a:extLst>
          </p:cNvPr>
          <p:cNvGraphicFramePr/>
          <p:nvPr/>
        </p:nvGraphicFramePr>
        <p:xfrm>
          <a:off x="649357" y="1397000"/>
          <a:ext cx="779227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Texto 1">
            <a:extLst>
              <a:ext uri="{FF2B5EF4-FFF2-40B4-BE49-F238E27FC236}">
                <a16:creationId xmlns:a16="http://schemas.microsoft.com/office/drawing/2014/main" id="{8284E1A2-3262-E76C-B856-9DEFB64659B3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0000100-38F1-4806-8A0B-8B8823581DB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>
              <a:defRPr/>
            </a:pPr>
            <a:r>
              <a:rPr lang="pt-BR" dirty="0"/>
              <a:t>MEDICINA DIAGNÓSTICA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7652" name="Espaço Reservado para Número de Slide 6">
            <a:extLst>
              <a:ext uri="{FF2B5EF4-FFF2-40B4-BE49-F238E27FC236}">
                <a16:creationId xmlns:a16="http://schemas.microsoft.com/office/drawing/2014/main" id="{C57A7ED6-1307-6E24-0A17-6AE70A7784D6}"/>
              </a:ext>
            </a:extLst>
          </p:cNvPr>
          <p:cNvSpPr>
            <a:spLocks noGrp="1" noChangeArrowheads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55743D2C-7A31-4702-867D-6788BA9FF46A}" type="slidenum">
              <a:rPr lang="pt-BR" altLang="pt-BR">
                <a:solidFill>
                  <a:schemeClr val="bg1"/>
                </a:solidFill>
              </a:rPr>
              <a:pPr/>
              <a:t>26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27653" name="Imagem 8">
            <a:extLst>
              <a:ext uri="{FF2B5EF4-FFF2-40B4-BE49-F238E27FC236}">
                <a16:creationId xmlns:a16="http://schemas.microsoft.com/office/drawing/2014/main" id="{63D8090F-6D94-2F8A-0C9A-D00A4079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490663"/>
            <a:ext cx="4849813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m 9">
            <a:extLst>
              <a:ext uri="{FF2B5EF4-FFF2-40B4-BE49-F238E27FC236}">
                <a16:creationId xmlns:a16="http://schemas.microsoft.com/office/drawing/2014/main" id="{B6F79166-C100-BC37-1EA2-DA17543B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2041525"/>
            <a:ext cx="3962401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7">
            <a:extLst>
              <a:ext uri="{FF2B5EF4-FFF2-40B4-BE49-F238E27FC236}">
                <a16:creationId xmlns:a16="http://schemas.microsoft.com/office/drawing/2014/main" id="{E60C04A8-4D43-933A-654D-FDDBCB43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Espaço Reservado para Texto 1">
            <a:extLst>
              <a:ext uri="{FF2B5EF4-FFF2-40B4-BE49-F238E27FC236}">
                <a16:creationId xmlns:a16="http://schemas.microsoft.com/office/drawing/2014/main" id="{783FEB64-E7ED-C138-9C20-A274AEEFA6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8" y="311150"/>
            <a:ext cx="7793037" cy="97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Papel do líder</a:t>
            </a:r>
          </a:p>
        </p:txBody>
      </p:sp>
      <p:sp>
        <p:nvSpPr>
          <p:cNvPr id="30724" name="Espaço Reservado para Número de Slide 26">
            <a:extLst>
              <a:ext uri="{FF2B5EF4-FFF2-40B4-BE49-F238E27FC236}">
                <a16:creationId xmlns:a16="http://schemas.microsoft.com/office/drawing/2014/main" id="{570EB709-9D3D-4897-A916-BD35726DE3C1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77B0632D-A4B6-4ED3-B654-0AA707737AA1}" type="slidenum">
              <a:rPr lang="pt-BR" altLang="pt-BR">
                <a:solidFill>
                  <a:srgbClr val="FFFFFF"/>
                </a:solidFill>
              </a:rPr>
              <a:pPr/>
              <a:t>27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8EB6203-D256-4872-AF7A-788EF25F8C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C16A682-562A-47B0-BB64-DA12B93001EC}"/>
              </a:ext>
            </a:extLst>
          </p:cNvPr>
          <p:cNvGraphicFramePr/>
          <p:nvPr/>
        </p:nvGraphicFramePr>
        <p:xfrm>
          <a:off x="161925" y="1635538"/>
          <a:ext cx="8575675" cy="438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Texto 1">
            <a:extLst>
              <a:ext uri="{FF2B5EF4-FFF2-40B4-BE49-F238E27FC236}">
                <a16:creationId xmlns:a16="http://schemas.microsoft.com/office/drawing/2014/main" id="{020936E8-D866-2135-2209-F791DFFEF47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Colaboração e cooperação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AEBE88-E12E-4B36-8954-13E547055D0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>
              <a:defRPr/>
            </a:pPr>
            <a:r>
              <a:rPr lang="pt-BR" dirty="0"/>
              <a:t>MEDICINA DIAGNÓSTICA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38916" name="Espaço Reservado para Número de Slide 5">
            <a:extLst>
              <a:ext uri="{FF2B5EF4-FFF2-40B4-BE49-F238E27FC236}">
                <a16:creationId xmlns:a16="http://schemas.microsoft.com/office/drawing/2014/main" id="{B205866F-EC5A-5108-1CC4-F99FB9361323}"/>
              </a:ext>
            </a:extLst>
          </p:cNvPr>
          <p:cNvSpPr>
            <a:spLocks noGrp="1" noChangeArrowheads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87DF502D-05C6-4C5F-889B-C00A8C9D5F39}" type="slidenum">
              <a:rPr lang="pt-BR" altLang="pt-BR">
                <a:solidFill>
                  <a:schemeClr val="bg1"/>
                </a:solidFill>
              </a:rPr>
              <a:pPr/>
              <a:t>28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38917" name="Imagem 6">
            <a:extLst>
              <a:ext uri="{FF2B5EF4-FFF2-40B4-BE49-F238E27FC236}">
                <a16:creationId xmlns:a16="http://schemas.microsoft.com/office/drawing/2014/main" id="{3B577568-8B36-2B69-4106-24C5A8B6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857250"/>
            <a:ext cx="73025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71990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0">
            <a:extLst>
              <a:ext uri="{FF2B5EF4-FFF2-40B4-BE49-F238E27FC236}">
                <a16:creationId xmlns:a16="http://schemas.microsoft.com/office/drawing/2014/main" id="{33131B40-187A-CD11-7214-09639C46A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Espaço Reservado para Número de Slide 5">
            <a:extLst>
              <a:ext uri="{FF2B5EF4-FFF2-40B4-BE49-F238E27FC236}">
                <a16:creationId xmlns:a16="http://schemas.microsoft.com/office/drawing/2014/main" id="{1CB7340F-2ACB-4ED1-6286-980612448103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0190338D-8B16-453C-853B-7FA811FE8176}" type="slidenum">
              <a:rPr lang="pt-BR" altLang="pt-BR">
                <a:solidFill>
                  <a:srgbClr val="FFFFFF"/>
                </a:solidFill>
              </a:rPr>
              <a:pPr/>
              <a:t>29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84D0FB7A-0C8F-4DE3-85AC-57AA4BA638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36869" name="Espaço Reservado para Texto 3">
            <a:extLst>
              <a:ext uri="{FF2B5EF4-FFF2-40B4-BE49-F238E27FC236}">
                <a16:creationId xmlns:a16="http://schemas.microsoft.com/office/drawing/2014/main" id="{3AA16058-135E-B8EA-5674-F50165BA969A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36870" name="Picture 2">
            <a:extLst>
              <a:ext uri="{FF2B5EF4-FFF2-40B4-BE49-F238E27FC236}">
                <a16:creationId xmlns:a16="http://schemas.microsoft.com/office/drawing/2014/main" id="{DABD34F4-7157-C9DF-1E90-FB7288F4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11598" r="22243" b="11406"/>
          <a:stretch>
            <a:fillRect/>
          </a:stretch>
        </p:blipFill>
        <p:spPr bwMode="auto">
          <a:xfrm>
            <a:off x="434975" y="1333500"/>
            <a:ext cx="7861300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Padronização dos Processos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3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0486" name="Espaço Reservado para Conteúdo 2">
            <a:extLst>
              <a:ext uri="{FF2B5EF4-FFF2-40B4-BE49-F238E27FC236}">
                <a16:creationId xmlns:a16="http://schemas.microsoft.com/office/drawing/2014/main" id="{89329AE6-EB73-EE15-40F6-A8FAF74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446213"/>
            <a:ext cx="82296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831850" indent="-3190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279525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790700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303463" indent="-255588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7606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32178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6750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4132263" indent="-255588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2200" b="1" dirty="0">
                <a:solidFill>
                  <a:srgbClr val="000076"/>
                </a:solidFill>
              </a:rPr>
              <a:t>A empresa é um conjunto de processos...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sz="2200" b="1" dirty="0">
                <a:solidFill>
                  <a:srgbClr val="000076"/>
                </a:solidFill>
              </a:rPr>
              <a:t>PROCESSO</a:t>
            </a:r>
            <a:r>
              <a:rPr lang="pt-BR" altLang="pt-BR" sz="2000" b="1" dirty="0">
                <a:solidFill>
                  <a:srgbClr val="002060"/>
                </a:solidFill>
              </a:rPr>
              <a:t> </a:t>
            </a:r>
            <a:r>
              <a:rPr lang="pt-BR" altLang="pt-BR" sz="2000" dirty="0">
                <a:solidFill>
                  <a:srgbClr val="000076"/>
                </a:solidFill>
              </a:rPr>
              <a:t>é um conjunto de atividades que recebe entradas, agrega-lhes valor</a:t>
            </a:r>
            <a:r>
              <a:rPr lang="en-US" altLang="pt-BR" sz="2000" dirty="0">
                <a:solidFill>
                  <a:srgbClr val="000076"/>
                </a:solidFill>
              </a:rPr>
              <a:t> </a:t>
            </a:r>
            <a:r>
              <a:rPr lang="pt-BR" altLang="pt-BR" sz="2000" dirty="0">
                <a:solidFill>
                  <a:srgbClr val="000076"/>
                </a:solidFill>
              </a:rPr>
              <a:t>(transformação) e gera saídas para clientes internos ou externos.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2000" dirty="0"/>
          </a:p>
        </p:txBody>
      </p:sp>
      <p:pic>
        <p:nvPicPr>
          <p:cNvPr id="61444" name="Picture 4" descr="Portal de Gestão de Processos Organizacionais - G. de Processos na UFPA">
            <a:extLst>
              <a:ext uri="{FF2B5EF4-FFF2-40B4-BE49-F238E27FC236}">
                <a16:creationId xmlns:a16="http://schemas.microsoft.com/office/drawing/2014/main" id="{1A99172B-E97B-1FF5-01C9-3A0C07236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0" y="3254375"/>
            <a:ext cx="6307548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4F1234-DE5A-5B03-49CD-1CF1859B85EB}"/>
              </a:ext>
            </a:extLst>
          </p:cNvPr>
          <p:cNvSpPr txBox="1"/>
          <p:nvPr/>
        </p:nvSpPr>
        <p:spPr>
          <a:xfrm>
            <a:off x="439737" y="556328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Padronização processos: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https://youtu.be/YuCZP4nkrKA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13011"/>
      </p:ext>
    </p:extLst>
  </p:cSld>
  <p:clrMapOvr>
    <a:masterClrMapping/>
  </p:clrMapOvr>
  <p:transition spd="med" advTm="55653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AEBE88-E12E-4B36-8954-13E547055D0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38916" name="Espaço Reservado para Número de Slide 5">
            <a:extLst>
              <a:ext uri="{FF2B5EF4-FFF2-40B4-BE49-F238E27FC236}">
                <a16:creationId xmlns:a16="http://schemas.microsoft.com/office/drawing/2014/main" id="{B205866F-EC5A-5108-1CC4-F99FB9361323}"/>
              </a:ext>
            </a:extLst>
          </p:cNvPr>
          <p:cNvSpPr>
            <a:spLocks noGrp="1" noChangeArrowheads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87DF502D-05C6-4C5F-889B-C00A8C9D5F39}" type="slidenum">
              <a:rPr lang="pt-BR" altLang="pt-BR">
                <a:solidFill>
                  <a:schemeClr val="bg1"/>
                </a:solidFill>
              </a:rPr>
              <a:pPr/>
              <a:t>30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E2D11A-9346-D3F1-58FC-D46C2FA56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7" t="5926" r="18572" b="3991"/>
          <a:stretch/>
        </p:blipFill>
        <p:spPr>
          <a:xfrm>
            <a:off x="1592277" y="280987"/>
            <a:ext cx="5808648" cy="6007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Texto 1">
            <a:extLst>
              <a:ext uri="{FF2B5EF4-FFF2-40B4-BE49-F238E27FC236}">
                <a16:creationId xmlns:a16="http://schemas.microsoft.com/office/drawing/2014/main" id="{020936E8-D866-2135-2209-F791DFFEF47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Reconhecimento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AEBE88-E12E-4B36-8954-13E547055D0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>
              <a:defRPr/>
            </a:pPr>
            <a:r>
              <a:rPr lang="pt-BR" dirty="0"/>
              <a:t>MEDICINA DIAGNÓSTICA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38916" name="Espaço Reservado para Número de Slide 5">
            <a:extLst>
              <a:ext uri="{FF2B5EF4-FFF2-40B4-BE49-F238E27FC236}">
                <a16:creationId xmlns:a16="http://schemas.microsoft.com/office/drawing/2014/main" id="{B205866F-EC5A-5108-1CC4-F99FB9361323}"/>
              </a:ext>
            </a:extLst>
          </p:cNvPr>
          <p:cNvSpPr>
            <a:spLocks noGrp="1" noChangeArrowheads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87DF502D-05C6-4C5F-889B-C00A8C9D5F39}" type="slidenum">
              <a:rPr lang="pt-BR" altLang="pt-BR">
                <a:solidFill>
                  <a:schemeClr val="bg1"/>
                </a:solidFill>
              </a:rPr>
              <a:pPr/>
              <a:t>31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97282" name="Picture 2">
            <a:extLst>
              <a:ext uri="{FF2B5EF4-FFF2-40B4-BE49-F238E27FC236}">
                <a16:creationId xmlns:a16="http://schemas.microsoft.com/office/drawing/2014/main" id="{1AB01923-AD9C-59DE-D486-DD5857B8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1937217"/>
            <a:ext cx="7542212" cy="29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6889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Texto 1">
            <a:extLst>
              <a:ext uri="{FF2B5EF4-FFF2-40B4-BE49-F238E27FC236}">
                <a16:creationId xmlns:a16="http://schemas.microsoft.com/office/drawing/2014/main" id="{020936E8-D866-2135-2209-F791DFFEF47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Práticas simples de reconhecimento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AEBE88-E12E-4B36-8954-13E547055D0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38916" name="Espaço Reservado para Número de Slide 5">
            <a:extLst>
              <a:ext uri="{FF2B5EF4-FFF2-40B4-BE49-F238E27FC236}">
                <a16:creationId xmlns:a16="http://schemas.microsoft.com/office/drawing/2014/main" id="{B205866F-EC5A-5108-1CC4-F99FB9361323}"/>
              </a:ext>
            </a:extLst>
          </p:cNvPr>
          <p:cNvSpPr>
            <a:spLocks noGrp="1" noChangeArrowheads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87DF502D-05C6-4C5F-889B-C00A8C9D5F39}" type="slidenum">
              <a:rPr lang="pt-BR" altLang="pt-BR">
                <a:solidFill>
                  <a:schemeClr val="bg1"/>
                </a:solidFill>
              </a:rPr>
              <a:pPr/>
              <a:t>32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8AEA48-0F1E-9231-49CF-829D4065A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9" t="8665" r="22436" b="12157"/>
          <a:stretch/>
        </p:blipFill>
        <p:spPr>
          <a:xfrm>
            <a:off x="161925" y="1841465"/>
            <a:ext cx="4813807" cy="373545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D5F6E5B-4E9A-5E3F-DAD4-26449BFDC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458" y="903018"/>
            <a:ext cx="3740342" cy="5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59526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Texto 1">
            <a:extLst>
              <a:ext uri="{FF2B5EF4-FFF2-40B4-BE49-F238E27FC236}">
                <a16:creationId xmlns:a16="http://schemas.microsoft.com/office/drawing/2014/main" id="{8284E1A2-3262-E76C-B856-9DEFB64659B3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Plano de Carreira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0000100-38F1-4806-8A0B-8B8823581DB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27652" name="Espaço Reservado para Número de Slide 6">
            <a:extLst>
              <a:ext uri="{FF2B5EF4-FFF2-40B4-BE49-F238E27FC236}">
                <a16:creationId xmlns:a16="http://schemas.microsoft.com/office/drawing/2014/main" id="{C57A7ED6-1307-6E24-0A17-6AE70A7784D6}"/>
              </a:ext>
            </a:extLst>
          </p:cNvPr>
          <p:cNvSpPr>
            <a:spLocks noGrp="1" noChangeArrowheads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55743D2C-7A31-4702-867D-6788BA9FF46A}" type="slidenum">
              <a:rPr lang="pt-BR" altLang="pt-BR">
                <a:solidFill>
                  <a:schemeClr val="bg1"/>
                </a:solidFill>
              </a:rPr>
              <a:pPr/>
              <a:t>33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C0A0A6-E8AB-052C-F0A2-53AF0B653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4" t="21906" r="24033" b="15425"/>
          <a:stretch/>
        </p:blipFill>
        <p:spPr>
          <a:xfrm>
            <a:off x="439738" y="1218333"/>
            <a:ext cx="7958676" cy="49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632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0">
            <a:extLst>
              <a:ext uri="{FF2B5EF4-FFF2-40B4-BE49-F238E27FC236}">
                <a16:creationId xmlns:a16="http://schemas.microsoft.com/office/drawing/2014/main" id="{4FF5382B-F950-46FE-3618-D652A4B47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Espaço Reservado para Número de Slide 5">
            <a:extLst>
              <a:ext uri="{FF2B5EF4-FFF2-40B4-BE49-F238E27FC236}">
                <a16:creationId xmlns:a16="http://schemas.microsoft.com/office/drawing/2014/main" id="{F48DC911-BF7D-A652-9EC0-3C8776699DBD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A40FA14A-CAA8-4EA6-8635-9AE598AC6F5C}" type="slidenum">
              <a:rPr lang="pt-BR" altLang="pt-BR">
                <a:solidFill>
                  <a:srgbClr val="FFFFFF"/>
                </a:solidFill>
              </a:rPr>
              <a:pPr/>
              <a:t>34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84D0FB7A-0C8F-4DE3-85AC-57AA4BA638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pic>
        <p:nvPicPr>
          <p:cNvPr id="43013" name="Imagem 1">
            <a:extLst>
              <a:ext uri="{FF2B5EF4-FFF2-40B4-BE49-F238E27FC236}">
                <a16:creationId xmlns:a16="http://schemas.microsoft.com/office/drawing/2014/main" id="{63BF71B6-77A7-FD16-9EFC-0CCD7165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0" t="37434" r="34447" b="27396"/>
          <a:stretch>
            <a:fillRect/>
          </a:stretch>
        </p:blipFill>
        <p:spPr bwMode="auto">
          <a:xfrm>
            <a:off x="1282700" y="1458913"/>
            <a:ext cx="63071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Espaço Reservado para Texto 3">
            <a:extLst>
              <a:ext uri="{FF2B5EF4-FFF2-40B4-BE49-F238E27FC236}">
                <a16:creationId xmlns:a16="http://schemas.microsoft.com/office/drawing/2014/main" id="{086A2594-4C56-0DE1-A832-68D72111677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39738" y="311150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3015" name="CaixaDeTexto 1">
            <a:extLst>
              <a:ext uri="{FF2B5EF4-FFF2-40B4-BE49-F238E27FC236}">
                <a16:creationId xmlns:a16="http://schemas.microsoft.com/office/drawing/2014/main" id="{A02F481D-A72D-450D-87EA-54DB9AD30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5214938"/>
            <a:ext cx="502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r>
              <a:rPr lang="pt-BR" altLang="pt-BR"/>
              <a:t>Rogerio Cher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plausos do grupo de pessoas. palmas das mãos. parabéns, torcendo, ação de  graças, obrigado. vetor de ilustração de desenhos animados de estilo  simples 5610769 Vetor no Vecteezy">
            <a:extLst>
              <a:ext uri="{FF2B5EF4-FFF2-40B4-BE49-F238E27FC236}">
                <a16:creationId xmlns:a16="http://schemas.microsoft.com/office/drawing/2014/main" id="{1624A460-0CF7-C37D-94D2-4F7D0F6F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8594"/>
            <a:ext cx="7048500" cy="33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Espaço Reservado para Texto 1">
            <a:extLst>
              <a:ext uri="{FF2B5EF4-FFF2-40B4-BE49-F238E27FC236}">
                <a16:creationId xmlns:a16="http://schemas.microsoft.com/office/drawing/2014/main" id="{FBF687A6-D720-A444-9EA1-AD6C5124355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833438" y="577849"/>
            <a:ext cx="75422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    Time Anatomia Patológica HIAE</a:t>
            </a:r>
          </a:p>
        </p:txBody>
      </p:sp>
      <p:sp>
        <p:nvSpPr>
          <p:cNvPr id="44035" name="Espaço Reservado para Texto 2">
            <a:extLst>
              <a:ext uri="{FF2B5EF4-FFF2-40B4-BE49-F238E27FC236}">
                <a16:creationId xmlns:a16="http://schemas.microsoft.com/office/drawing/2014/main" id="{ADA5839E-DDA1-1E0D-71F3-6D966EE100D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477838" y="3749757"/>
            <a:ext cx="7608888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3200" b="1" dirty="0">
                <a:solidFill>
                  <a:srgbClr val="004183"/>
                </a:solidFill>
              </a:rPr>
              <a:t>Obrigada!</a:t>
            </a:r>
          </a:p>
        </p:txBody>
      </p:sp>
      <p:sp>
        <p:nvSpPr>
          <p:cNvPr id="44036" name="Espaço Reservado para Texto 3">
            <a:extLst>
              <a:ext uri="{FF2B5EF4-FFF2-40B4-BE49-F238E27FC236}">
                <a16:creationId xmlns:a16="http://schemas.microsoft.com/office/drawing/2014/main" id="{EA0A3865-9574-99DF-EA1B-50690146FAA0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479426" y="4749800"/>
            <a:ext cx="7607300" cy="134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3200" b="1" dirty="0">
                <a:solidFill>
                  <a:srgbClr val="004183"/>
                </a:solidFill>
              </a:rPr>
              <a:t>Silene Gomes Correa, </a:t>
            </a:r>
            <a:r>
              <a:rPr lang="pt-BR" altLang="pt-BR" sz="3200" b="1" dirty="0" err="1">
                <a:solidFill>
                  <a:srgbClr val="004183"/>
                </a:solidFill>
              </a:rPr>
              <a:t>MSc</a:t>
            </a:r>
            <a:r>
              <a:rPr lang="pt-BR" altLang="pt-BR" sz="3200" b="1" dirty="0">
                <a:solidFill>
                  <a:srgbClr val="004183"/>
                </a:solidFill>
              </a:rPr>
              <a:t>, MBA</a:t>
            </a:r>
          </a:p>
          <a:p>
            <a:pPr algn="ctr"/>
            <a:r>
              <a:rPr lang="pt-BR" altLang="pt-BR" sz="3200" b="1" dirty="0">
                <a:solidFill>
                  <a:srgbClr val="004183"/>
                </a:solidFill>
              </a:rPr>
              <a:t>silene.correa@einstein.br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AF9A36-E801-4EB9-8C44-14DCB2F9702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/>
              <a:t>MEDICINA DIAGNÓSTICA</a:t>
            </a:r>
            <a:endParaRPr lang="pt-BR" dirty="0"/>
          </a:p>
        </p:txBody>
      </p:sp>
      <p:sp>
        <p:nvSpPr>
          <p:cNvPr id="44038" name="Espaço Reservado para Número de Slide 5">
            <a:extLst>
              <a:ext uri="{FF2B5EF4-FFF2-40B4-BE49-F238E27FC236}">
                <a16:creationId xmlns:a16="http://schemas.microsoft.com/office/drawing/2014/main" id="{3B650289-D86C-7211-6568-974E60BE6198}"/>
              </a:ext>
            </a:extLst>
          </p:cNvPr>
          <p:cNvSpPr>
            <a:spLocks noGrp="1" noChangeArrowheads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40DAE3FF-CD3F-416B-8257-244AC74F4E78}" type="slidenum">
              <a:rPr lang="pt-BR" altLang="pt-BR">
                <a:solidFill>
                  <a:schemeClr val="bg1"/>
                </a:solidFill>
              </a:rPr>
              <a:pPr/>
              <a:t>35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1028" name="Picture 4" descr="ilustração em vetor de ícone de estilo simples de copo de troféu 5862516  Vetor no Vecteezy">
            <a:extLst>
              <a:ext uri="{FF2B5EF4-FFF2-40B4-BE49-F238E27FC236}">
                <a16:creationId xmlns:a16="http://schemas.microsoft.com/office/drawing/2014/main" id="{106A1575-9762-ACEC-25F1-74CBB98BB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22275"/>
            <a:ext cx="812622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b="1" dirty="0">
                <a:solidFill>
                  <a:srgbClr val="002060"/>
                </a:solidFill>
                <a:latin typeface="+mj-lt"/>
              </a:rPr>
              <a:t>O que questionar nos processos?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4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15A01C-3F1E-C1F4-9CDC-BAD46CB816DD}"/>
              </a:ext>
            </a:extLst>
          </p:cNvPr>
          <p:cNvSpPr txBox="1">
            <a:spLocks noChangeArrowheads="1"/>
          </p:cNvSpPr>
          <p:nvPr/>
        </p:nvSpPr>
        <p:spPr>
          <a:xfrm>
            <a:off x="3353975" y="1366044"/>
            <a:ext cx="5125274" cy="4953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r>
              <a:rPr lang="pt-BR" altLang="pt-BR" sz="2200" b="1" dirty="0">
                <a:solidFill>
                  <a:srgbClr val="000076"/>
                </a:solidFill>
                <a:latin typeface="Lucida Grande"/>
                <a:cs typeface="Arial" panose="020B0604020202020204" pitchFamily="34" charset="0"/>
              </a:rPr>
              <a:t>Longas esperas;</a:t>
            </a: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endParaRPr lang="pt-BR" altLang="pt-BR" sz="2200" b="1" dirty="0">
              <a:solidFill>
                <a:srgbClr val="000076"/>
              </a:solidFill>
              <a:latin typeface="Lucida Grande"/>
              <a:cs typeface="Arial" panose="020B0604020202020204" pitchFamily="34" charset="0"/>
            </a:endParaRP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r>
              <a:rPr lang="pt-BR" altLang="pt-BR" sz="2200" b="1" dirty="0">
                <a:solidFill>
                  <a:srgbClr val="000076"/>
                </a:solidFill>
                <a:latin typeface="Lucida Grande"/>
                <a:cs typeface="Arial" panose="020B0604020202020204" pitchFamily="34" charset="0"/>
              </a:rPr>
              <a:t>Longos períodos de execução;</a:t>
            </a: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endParaRPr lang="pt-BR" altLang="pt-BR" sz="2200" b="1" dirty="0">
              <a:solidFill>
                <a:srgbClr val="000076"/>
              </a:solidFill>
              <a:latin typeface="Lucida Grande"/>
              <a:cs typeface="Arial" panose="020B0604020202020204" pitchFamily="34" charset="0"/>
            </a:endParaRP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r>
              <a:rPr lang="pt-BR" altLang="pt-BR" sz="2200" b="1" dirty="0">
                <a:solidFill>
                  <a:srgbClr val="000076"/>
                </a:solidFill>
                <a:latin typeface="Lucida Grande"/>
                <a:cs typeface="Arial" panose="020B0604020202020204" pitchFamily="34" charset="0"/>
              </a:rPr>
              <a:t>Geração de muita papelada;</a:t>
            </a: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endParaRPr lang="pt-BR" altLang="pt-BR" sz="2200" b="1" dirty="0">
              <a:solidFill>
                <a:srgbClr val="000076"/>
              </a:solidFill>
              <a:latin typeface="Lucida Grande"/>
              <a:cs typeface="Arial" panose="020B0604020202020204" pitchFamily="34" charset="0"/>
            </a:endParaRP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r>
              <a:rPr lang="pt-BR" altLang="pt-BR" sz="2200" b="1" dirty="0">
                <a:solidFill>
                  <a:srgbClr val="000076"/>
                </a:solidFill>
                <a:latin typeface="Lucida Grande"/>
                <a:cs typeface="Arial" panose="020B0604020202020204" pitchFamily="34" charset="0"/>
              </a:rPr>
              <a:t>Etapas que envolvem muitas pessoas;</a:t>
            </a: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endParaRPr lang="pt-BR" altLang="pt-BR" sz="2200" b="1" dirty="0">
              <a:solidFill>
                <a:srgbClr val="000076"/>
              </a:solidFill>
              <a:latin typeface="Lucida Grande"/>
              <a:cs typeface="Arial" panose="020B0604020202020204" pitchFamily="34" charset="0"/>
            </a:endParaRP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r>
              <a:rPr lang="pt-BR" altLang="pt-BR" sz="2200" b="1" dirty="0" err="1">
                <a:solidFill>
                  <a:srgbClr val="000076"/>
                </a:solidFill>
                <a:latin typeface="Lucida Grande"/>
                <a:cs typeface="Arial" panose="020B0604020202020204" pitchFamily="34" charset="0"/>
              </a:rPr>
              <a:t>Re-trabalho</a:t>
            </a:r>
            <a:r>
              <a:rPr lang="pt-BR" altLang="pt-BR" sz="2200" b="1" dirty="0">
                <a:solidFill>
                  <a:srgbClr val="000076"/>
                </a:solidFill>
                <a:latin typeface="Lucida Grande"/>
                <a:cs typeface="Arial" panose="020B0604020202020204" pitchFamily="34" charset="0"/>
              </a:rPr>
              <a:t>;</a:t>
            </a: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endParaRPr lang="pt-BR" altLang="pt-BR" sz="2200" b="1" dirty="0">
              <a:solidFill>
                <a:srgbClr val="000076"/>
              </a:solidFill>
              <a:latin typeface="Lucida Grande"/>
              <a:cs typeface="Arial" panose="020B0604020202020204" pitchFamily="34" charset="0"/>
            </a:endParaRPr>
          </a:p>
          <a:p>
            <a:pPr marL="285750" indent="-285750" defTabSz="457200" eaLnBrk="0" hangingPunct="0">
              <a:lnSpc>
                <a:spcPct val="120000"/>
              </a:lnSpc>
              <a:spcBef>
                <a:spcPct val="0"/>
              </a:spcBef>
            </a:pPr>
            <a:r>
              <a:rPr lang="pt-BR" altLang="pt-BR" sz="2200" b="1" dirty="0">
                <a:solidFill>
                  <a:srgbClr val="000076"/>
                </a:solidFill>
                <a:latin typeface="Lucida Grande"/>
                <a:cs typeface="Arial" panose="020B0604020202020204" pitchFamily="34" charset="0"/>
              </a:rPr>
              <a:t>Disposição / </a:t>
            </a:r>
            <a:r>
              <a:rPr lang="pt-BR" altLang="pt-BR" sz="2200" b="1" dirty="0" err="1">
                <a:solidFill>
                  <a:srgbClr val="000076"/>
                </a:solidFill>
                <a:latin typeface="Lucida Grande"/>
                <a:cs typeface="Arial" panose="020B0604020202020204" pitchFamily="34" charset="0"/>
              </a:rPr>
              <a:t>lay-out</a:t>
            </a:r>
            <a:endParaRPr lang="pt-BR" altLang="pt-BR" sz="2200" b="1" dirty="0">
              <a:solidFill>
                <a:srgbClr val="000076"/>
              </a:solidFill>
              <a:latin typeface="Lucida Grande"/>
              <a:cs typeface="Arial" panose="020B0604020202020204" pitchFamily="34" charset="0"/>
            </a:endParaRPr>
          </a:p>
        </p:txBody>
      </p:sp>
      <p:pic>
        <p:nvPicPr>
          <p:cNvPr id="3" name="Picture 9" descr="image_business_process">
            <a:extLst>
              <a:ext uri="{FF2B5EF4-FFF2-40B4-BE49-F238E27FC236}">
                <a16:creationId xmlns:a16="http://schemas.microsoft.com/office/drawing/2014/main" id="{94F059AB-4B42-85C7-FCFB-4201611C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366044"/>
            <a:ext cx="29940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3104"/>
      </p:ext>
    </p:extLst>
  </p:cSld>
  <p:clrMapOvr>
    <a:masterClrMapping/>
  </p:clrMapOvr>
  <p:transition spd="med" advTm="28129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b="1" dirty="0">
                <a:solidFill>
                  <a:srgbClr val="002060"/>
                </a:solidFill>
                <a:latin typeface="+mj-lt"/>
              </a:rPr>
              <a:t>Melhoria Continua de Processos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5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E0E90F-9C7F-64A4-9757-8B3C82280DE8}"/>
              </a:ext>
            </a:extLst>
          </p:cNvPr>
          <p:cNvSpPr txBox="1"/>
          <p:nvPr/>
        </p:nvSpPr>
        <p:spPr>
          <a:xfrm>
            <a:off x="2114550" y="4808741"/>
            <a:ext cx="552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https://youtu.be/E419SUc9rSw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D210DD-ADE8-76A3-FBC8-4DDD5AD7E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865515"/>
            <a:ext cx="4095750" cy="27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0691"/>
      </p:ext>
    </p:extLst>
  </p:cSld>
  <p:clrMapOvr>
    <a:masterClrMapping/>
  </p:clrMapOvr>
  <p:transition spd="med" advTm="28129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b="1" dirty="0">
                <a:solidFill>
                  <a:srgbClr val="002060"/>
                </a:solidFill>
                <a:latin typeface="+mj-lt"/>
              </a:rPr>
              <a:t>Como reduzir o tempo dos processos?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6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15A01C-3F1E-C1F4-9CDC-BAD46CB816DD}"/>
              </a:ext>
            </a:extLst>
          </p:cNvPr>
          <p:cNvSpPr txBox="1">
            <a:spLocks noChangeArrowheads="1"/>
          </p:cNvSpPr>
          <p:nvPr/>
        </p:nvSpPr>
        <p:spPr>
          <a:xfrm>
            <a:off x="4093339" y="1421011"/>
            <a:ext cx="4644261" cy="4015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285750" indent="-285750" latinLnBrk="0">
              <a:lnSpc>
                <a:spcPct val="120000"/>
              </a:lnSpc>
              <a:buFont typeface="Arial" panose="020B0604020202020204" pitchFamily="34" charset="0"/>
              <a:buChar char="•"/>
              <a:defRPr sz="2200" b="1">
                <a:solidFill>
                  <a:srgbClr val="000076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pt-BR" alt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E9190D-8E93-6089-4CBB-00F00BD1B9B4}"/>
              </a:ext>
            </a:extLst>
          </p:cNvPr>
          <p:cNvSpPr txBox="1"/>
          <p:nvPr/>
        </p:nvSpPr>
        <p:spPr>
          <a:xfrm>
            <a:off x="3914775" y="1244288"/>
            <a:ext cx="4572000" cy="492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000076"/>
                </a:solidFill>
              </a:rPr>
              <a:t>Mudar sequência das atividades;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2200" b="1" dirty="0">
              <a:solidFill>
                <a:srgbClr val="000076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000076"/>
                </a:solidFill>
              </a:rPr>
              <a:t>Reduzir as interrupções do processo;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2200" b="1" dirty="0">
              <a:solidFill>
                <a:srgbClr val="000076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000076"/>
                </a:solidFill>
              </a:rPr>
              <a:t>Eliminar atividades que não adicionam valor;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2200" b="1" dirty="0">
              <a:solidFill>
                <a:srgbClr val="000076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000076"/>
                </a:solidFill>
              </a:rPr>
              <a:t>Reduzir o tempo das atividades que adicionam valor.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7B6E4B-3D49-7775-BBEE-A814461C5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933575"/>
            <a:ext cx="3509276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67542"/>
      </p:ext>
    </p:extLst>
  </p:cSld>
  <p:clrMapOvr>
    <a:masterClrMapping/>
  </p:clrMapOvr>
  <p:transition spd="med" advTm="14618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b="1" dirty="0">
                <a:solidFill>
                  <a:srgbClr val="002060"/>
                </a:solidFill>
                <a:latin typeface="+mj-lt"/>
              </a:rPr>
              <a:t>Procedimento Operacional Padrão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7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15A01C-3F1E-C1F4-9CDC-BAD46CB816DD}"/>
              </a:ext>
            </a:extLst>
          </p:cNvPr>
          <p:cNvSpPr txBox="1">
            <a:spLocks noChangeArrowheads="1"/>
          </p:cNvSpPr>
          <p:nvPr/>
        </p:nvSpPr>
        <p:spPr>
          <a:xfrm>
            <a:off x="4093339" y="1421011"/>
            <a:ext cx="4644261" cy="4015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285750" indent="-285750" latinLnBrk="0">
              <a:lnSpc>
                <a:spcPct val="120000"/>
              </a:lnSpc>
              <a:buFont typeface="Arial" panose="020B0604020202020204" pitchFamily="34" charset="0"/>
              <a:buChar char="•"/>
              <a:defRPr sz="2200" b="1">
                <a:solidFill>
                  <a:srgbClr val="000076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pt-BR" altLang="pt-BR" dirty="0"/>
          </a:p>
        </p:txBody>
      </p:sp>
      <p:pic>
        <p:nvPicPr>
          <p:cNvPr id="3" name="Picture 2" descr="POP: saiba o que é Procedimento Operacional Padrão e para que serve -  Nortegubisian">
            <a:extLst>
              <a:ext uri="{FF2B5EF4-FFF2-40B4-BE49-F238E27FC236}">
                <a16:creationId xmlns:a16="http://schemas.microsoft.com/office/drawing/2014/main" id="{B3282B3D-0BA8-5603-545A-F19EAE5EA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2" y="2469280"/>
            <a:ext cx="8270875" cy="24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88879"/>
      </p:ext>
    </p:extLst>
  </p:cSld>
  <p:clrMapOvr>
    <a:masterClrMapping/>
  </p:clrMapOvr>
  <p:transition spd="med" advTm="31846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6732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b="1" dirty="0">
                <a:solidFill>
                  <a:srgbClr val="002060"/>
                </a:solidFill>
                <a:latin typeface="+mj-lt"/>
              </a:rPr>
              <a:t>POP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8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8AE60D-5D26-7EC4-20F7-DBCA889922CD}"/>
              </a:ext>
            </a:extLst>
          </p:cNvPr>
          <p:cNvSpPr txBox="1"/>
          <p:nvPr/>
        </p:nvSpPr>
        <p:spPr>
          <a:xfrm>
            <a:off x="559055" y="6003037"/>
            <a:ext cx="216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n-lt"/>
              </a:rPr>
              <a:t>Fonte: Manual de Boas Práticas em Patologia - SBP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A7D4D9-FF36-37DF-392C-8E9DE6B39CEC}"/>
              </a:ext>
            </a:extLst>
          </p:cNvPr>
          <p:cNvSpPr txBox="1"/>
          <p:nvPr/>
        </p:nvSpPr>
        <p:spPr>
          <a:xfrm>
            <a:off x="311405" y="1544062"/>
            <a:ext cx="8365870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Identificação do material;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Coleta e fixação;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Retirada e recepção de amostra;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Macroscopia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Histologia;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Citologia;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Microscopia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rgbClr val="004183"/>
                </a:solidFill>
              </a:rPr>
              <a:t>Imunohistoquimica</a:t>
            </a:r>
            <a:r>
              <a:rPr lang="pt-BR" sz="2400" dirty="0">
                <a:solidFill>
                  <a:srgbClr val="004183"/>
                </a:solidFill>
              </a:rPr>
              <a:t> / Patologia Molecular;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Arquivo de blocos e lâminas;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Gestão de resíduos;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83"/>
                </a:solidFill>
              </a:rPr>
              <a:t>Manual de Biossegurança</a:t>
            </a:r>
          </a:p>
        </p:txBody>
      </p:sp>
    </p:spTree>
    <p:extLst>
      <p:ext uri="{BB962C8B-B14F-4D97-AF65-F5344CB8AC3E}">
        <p14:creationId xmlns:p14="http://schemas.microsoft.com/office/powerpoint/2010/main" val="2455465920"/>
      </p:ext>
    </p:extLst>
  </p:cSld>
  <p:clrMapOvr>
    <a:masterClrMapping/>
  </p:clrMapOvr>
  <p:transition spd="med" advTm="21868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>
            <a:extLst>
              <a:ext uri="{FF2B5EF4-FFF2-40B4-BE49-F238E27FC236}">
                <a16:creationId xmlns:a16="http://schemas.microsoft.com/office/drawing/2014/main" id="{92F22CF6-4586-42C8-7251-CEF654A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0"/>
            <a:ext cx="466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Texto 4">
            <a:extLst>
              <a:ext uri="{FF2B5EF4-FFF2-40B4-BE49-F238E27FC236}">
                <a16:creationId xmlns:a16="http://schemas.microsoft.com/office/drawing/2014/main" id="{0DEFE5BF-B33E-EB14-B374-443C0ECE1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9737" y="311150"/>
            <a:ext cx="7570787" cy="6732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b="1" dirty="0">
                <a:solidFill>
                  <a:srgbClr val="002060"/>
                </a:solidFill>
                <a:latin typeface="+mj-lt"/>
              </a:rPr>
              <a:t>Retirada e transporte de amostras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5">
            <a:extLst>
              <a:ext uri="{FF2B5EF4-FFF2-40B4-BE49-F238E27FC236}">
                <a16:creationId xmlns:a16="http://schemas.microsoft.com/office/drawing/2014/main" id="{2086B128-59EF-2B5F-E34D-182435292747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cs typeface="Arial" panose="020B0604020202020204" pitchFamily="34" charset="0"/>
              </a:defRPr>
            </a:lvl9pPr>
          </a:lstStyle>
          <a:p>
            <a:fld id="{D375C39C-C958-4D9E-B31E-0EF5A7410107}" type="slidenum">
              <a:rPr lang="pt-BR" altLang="pt-BR">
                <a:solidFill>
                  <a:srgbClr val="FFFFFF"/>
                </a:solidFill>
              </a:rPr>
              <a:pPr/>
              <a:t>9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C64BA71-A051-4C47-ACD4-BF45029DC5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1925" y="6561138"/>
            <a:ext cx="6813550" cy="177800"/>
          </a:xfrm>
        </p:spPr>
        <p:txBody>
          <a:bodyPr/>
          <a:lstStyle/>
          <a:p>
            <a:pPr defTabSz="1023943" eaLnBrk="1" fontAlgn="auto" hangingPunct="1">
              <a:spcAft>
                <a:spcPts val="0"/>
              </a:spcAft>
              <a:defRPr/>
            </a:pPr>
            <a:r>
              <a:rPr lang="pt-BR" dirty="0"/>
              <a:t>MEDICINA DIAGNÓSTICA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15A01C-3F1E-C1F4-9CDC-BAD46CB816DD}"/>
              </a:ext>
            </a:extLst>
          </p:cNvPr>
          <p:cNvSpPr txBox="1">
            <a:spLocks noChangeArrowheads="1"/>
          </p:cNvSpPr>
          <p:nvPr/>
        </p:nvSpPr>
        <p:spPr>
          <a:xfrm>
            <a:off x="4093339" y="1421011"/>
            <a:ext cx="4644261" cy="4015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285750" indent="-285750" latinLnBrk="0">
              <a:lnSpc>
                <a:spcPct val="120000"/>
              </a:lnSpc>
              <a:buFont typeface="Arial" panose="020B0604020202020204" pitchFamily="34" charset="0"/>
              <a:buChar char="•"/>
              <a:defRPr sz="2200" b="1">
                <a:solidFill>
                  <a:srgbClr val="000076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pt-BR" alt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8AE60D-5D26-7EC4-20F7-DBCA889922CD}"/>
              </a:ext>
            </a:extLst>
          </p:cNvPr>
          <p:cNvSpPr txBox="1"/>
          <p:nvPr/>
        </p:nvSpPr>
        <p:spPr>
          <a:xfrm>
            <a:off x="225680" y="6349412"/>
            <a:ext cx="2165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n-lt"/>
              </a:rPr>
              <a:t>Fonte: Anvisa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AF3D0E-DF6E-CDCA-417D-BA6E629B4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" r="4274"/>
          <a:stretch/>
        </p:blipFill>
        <p:spPr>
          <a:xfrm>
            <a:off x="225680" y="3533775"/>
            <a:ext cx="3867659" cy="2815637"/>
          </a:xfrm>
          <a:prstGeom prst="rect">
            <a:avLst/>
          </a:prstGeom>
        </p:spPr>
      </p:pic>
      <p:pic>
        <p:nvPicPr>
          <p:cNvPr id="100360" name="Picture 8" descr="REVISÃO 02 – ABR 2023 / 2024">
            <a:extLst>
              <a:ext uri="{FF2B5EF4-FFF2-40B4-BE49-F238E27FC236}">
                <a16:creationId xmlns:a16="http://schemas.microsoft.com/office/drawing/2014/main" id="{CE1255EE-A808-156D-1D6C-BEB0255D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2" y="827664"/>
            <a:ext cx="2707001" cy="25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AA9463A-BCEA-481B-8638-63FB816EE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122" y="1421011"/>
            <a:ext cx="3447753" cy="44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003"/>
      </p:ext>
    </p:extLst>
  </p:cSld>
  <p:clrMapOvr>
    <a:masterClrMapping/>
  </p:clrMapOvr>
  <p:transition spd="med" advTm="149816">
    <p:fade/>
  </p:transition>
</p:sld>
</file>

<file path=ppt/theme/theme1.xml><?xml version="1.0" encoding="utf-8"?>
<a:theme xmlns:a="http://schemas.openxmlformats.org/drawingml/2006/main" name="1_Tema do Office">
  <a:themeElements>
    <a:clrScheme name="Albert">
      <a:dk1>
        <a:srgbClr val="595959"/>
      </a:dk1>
      <a:lt1>
        <a:srgbClr val="FFFFFF"/>
      </a:lt1>
      <a:dk2>
        <a:srgbClr val="3F3F3F"/>
      </a:dk2>
      <a:lt2>
        <a:srgbClr val="F2F2F2"/>
      </a:lt2>
      <a:accent1>
        <a:srgbClr val="005A9C"/>
      </a:accent1>
      <a:accent2>
        <a:srgbClr val="009DDC"/>
      </a:accent2>
      <a:accent3>
        <a:srgbClr val="FFFFFF"/>
      </a:accent3>
      <a:accent4>
        <a:srgbClr val="262626"/>
      </a:accent4>
      <a:accent5>
        <a:srgbClr val="7F7F7F"/>
      </a:accent5>
      <a:accent6>
        <a:srgbClr val="7F7F7F"/>
      </a:accent6>
      <a:hlink>
        <a:srgbClr val="D8D8D8"/>
      </a:hlink>
      <a:folHlink>
        <a:srgbClr val="BFBFBF"/>
      </a:folHlink>
    </a:clrScheme>
    <a:fontScheme name="Personalizada 2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8350</TotalTime>
  <Words>796</Words>
  <Application>Microsoft Office PowerPoint</Application>
  <PresentationFormat>Apresentação na tela (4:3)</PresentationFormat>
  <Paragraphs>262</Paragraphs>
  <Slides>35</Slides>
  <Notes>0</Notes>
  <HiddenSlides>3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Lucida Grande</vt:lpstr>
      <vt:lpstr>Lucida Grande (Títulos)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bruno@monkeybusiness.com.br</dc:creator>
  <cp:lastModifiedBy>Silene Gomes Correa</cp:lastModifiedBy>
  <cp:revision>45</cp:revision>
  <dcterms:created xsi:type="dcterms:W3CDTF">2017-10-30T11:51:07Z</dcterms:created>
  <dcterms:modified xsi:type="dcterms:W3CDTF">2024-05-30T00:00:08Z</dcterms:modified>
</cp:coreProperties>
</file>